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0" r:id="rId3"/>
    <p:sldId id="271" r:id="rId4"/>
    <p:sldId id="276" r:id="rId5"/>
    <p:sldId id="272" r:id="rId6"/>
    <p:sldId id="277" r:id="rId7"/>
    <p:sldId id="273" r:id="rId8"/>
    <p:sldId id="274" r:id="rId9"/>
    <p:sldId id="275"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75BE"/>
    <a:srgbClr val="93CD89"/>
    <a:srgbClr val="47B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8" autoAdjust="0"/>
    <p:restoredTop sz="94660"/>
  </p:normalViewPr>
  <p:slideViewPr>
    <p:cSldViewPr snapToGrid="0">
      <p:cViewPr varScale="1">
        <p:scale>
          <a:sx n="72" d="100"/>
          <a:sy n="72" d="100"/>
        </p:scale>
        <p:origin x="618"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2A427C0-9391-4134-97C6-D64A9B3D71D0}"/>
              </a:ext>
            </a:extLst>
          </p:cNvPr>
          <p:cNvSpPr>
            <a:spLocks noGrp="1"/>
          </p:cNvSpPr>
          <p:nvPr>
            <p:ph type="dt" sz="half" idx="10"/>
          </p:nvPr>
        </p:nvSpPr>
        <p:spPr>
          <a:xfrm>
            <a:off x="838200" y="6356350"/>
            <a:ext cx="2743200" cy="365125"/>
          </a:xfrm>
          <a:prstGeom prst="rect">
            <a:avLst/>
          </a:prstGeom>
        </p:spPr>
        <p:txBody>
          <a:bodyPr/>
          <a:lstStyle/>
          <a:p>
            <a:fld id="{8629BDC0-3466-44C2-8829-A09A70E65CC1}" type="datetimeFigureOut">
              <a:rPr lang="en-GB" smtClean="0"/>
              <a:t>25/07/2023</a:t>
            </a:fld>
            <a:endParaRPr lang="en-GB"/>
          </a:p>
        </p:txBody>
      </p:sp>
      <p:sp>
        <p:nvSpPr>
          <p:cNvPr id="5" name="Footer Placeholder 4">
            <a:extLst>
              <a:ext uri="{FF2B5EF4-FFF2-40B4-BE49-F238E27FC236}">
                <a16:creationId xmlns:a16="http://schemas.microsoft.com/office/drawing/2014/main" id="{A66FAF9C-B940-4434-835F-53816941242C}"/>
              </a:ext>
            </a:extLst>
          </p:cNvPr>
          <p:cNvSpPr>
            <a:spLocks noGrp="1"/>
          </p:cNvSpPr>
          <p:nvPr>
            <p:ph type="ftr" sz="quarter" idx="11"/>
          </p:nvPr>
        </p:nvSpPr>
        <p:spPr>
          <a:xfrm>
            <a:off x="4038600" y="6356350"/>
            <a:ext cx="4114800" cy="365125"/>
          </a:xfrm>
          <a:prstGeom prst="rect">
            <a:avLst/>
          </a:prstGeom>
        </p:spPr>
        <p:txBody>
          <a:bodyPr/>
          <a:lstStyle/>
          <a:p>
            <a:r>
              <a:rPr lang="en-GB" dirty="0"/>
              <a:t>Publisher Solutions International</a:t>
            </a:r>
          </a:p>
        </p:txBody>
      </p:sp>
      <p:sp>
        <p:nvSpPr>
          <p:cNvPr id="6" name="Slide Number Placeholder 5">
            <a:extLst>
              <a:ext uri="{FF2B5EF4-FFF2-40B4-BE49-F238E27FC236}">
                <a16:creationId xmlns:a16="http://schemas.microsoft.com/office/drawing/2014/main" id="{2FC5B70D-7E0A-4E0F-A3A2-0972C8BE3FA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r>
              <a:rPr lang="en-GB" dirty="0"/>
              <a:t>Confidential – Not for redistribution</a:t>
            </a:r>
          </a:p>
        </p:txBody>
      </p:sp>
      <p:pic>
        <p:nvPicPr>
          <p:cNvPr id="7" name="Picture 6">
            <a:extLst>
              <a:ext uri="{FF2B5EF4-FFF2-40B4-BE49-F238E27FC236}">
                <a16:creationId xmlns:a16="http://schemas.microsoft.com/office/drawing/2014/main" id="{F68FC6D6-4B10-43E9-A5E5-C5B0103536B6}"/>
              </a:ext>
            </a:extLst>
          </p:cNvPr>
          <p:cNvPicPr>
            <a:picLocks noChangeAspect="1"/>
          </p:cNvPicPr>
          <p:nvPr userDrawn="1"/>
        </p:nvPicPr>
        <p:blipFill>
          <a:blip r:embed="rId2"/>
          <a:stretch>
            <a:fillRect/>
          </a:stretch>
        </p:blipFill>
        <p:spPr>
          <a:xfrm>
            <a:off x="4733453" y="1837557"/>
            <a:ext cx="2725094" cy="1165593"/>
          </a:xfrm>
          <a:prstGeom prst="rect">
            <a:avLst/>
          </a:prstGeom>
          <a:ln>
            <a:noFill/>
          </a:ln>
        </p:spPr>
      </p:pic>
      <p:sp>
        <p:nvSpPr>
          <p:cNvPr id="8" name="Rectangle 7">
            <a:extLst>
              <a:ext uri="{FF2B5EF4-FFF2-40B4-BE49-F238E27FC236}">
                <a16:creationId xmlns:a16="http://schemas.microsoft.com/office/drawing/2014/main" id="{D95298D2-72F4-4AEB-9864-13DCB4774415}"/>
              </a:ext>
            </a:extLst>
          </p:cNvPr>
          <p:cNvSpPr/>
          <p:nvPr userDrawn="1"/>
        </p:nvSpPr>
        <p:spPr>
          <a:xfrm>
            <a:off x="0" y="3538771"/>
            <a:ext cx="12192000" cy="213097"/>
          </a:xfrm>
          <a:prstGeom prst="rect">
            <a:avLst/>
          </a:prstGeom>
          <a:solidFill>
            <a:srgbClr val="47B746"/>
          </a:solidFill>
          <a:ln>
            <a:solidFill>
              <a:srgbClr val="47B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22CB9B7-B246-4D6E-8C3D-B43FE5CA971C}"/>
              </a:ext>
            </a:extLst>
          </p:cNvPr>
          <p:cNvSpPr/>
          <p:nvPr userDrawn="1"/>
        </p:nvSpPr>
        <p:spPr>
          <a:xfrm>
            <a:off x="0" y="3751868"/>
            <a:ext cx="12192000" cy="367646"/>
          </a:xfrm>
          <a:prstGeom prst="rect">
            <a:avLst/>
          </a:prstGeom>
          <a:solidFill>
            <a:srgbClr val="0775BE"/>
          </a:solidFill>
          <a:ln>
            <a:solidFill>
              <a:srgbClr val="077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35D520F-427C-490E-AEDB-E474A49085EE}"/>
              </a:ext>
            </a:extLst>
          </p:cNvPr>
          <p:cNvSpPr/>
          <p:nvPr userDrawn="1"/>
        </p:nvSpPr>
        <p:spPr>
          <a:xfrm>
            <a:off x="0" y="3385088"/>
            <a:ext cx="12192000" cy="153683"/>
          </a:xfrm>
          <a:prstGeom prst="rect">
            <a:avLst/>
          </a:prstGeom>
          <a:solidFill>
            <a:srgbClr val="93CD89"/>
          </a:solidFill>
          <a:ln>
            <a:solidFill>
              <a:srgbClr val="93C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6757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6F4FC-719B-4C40-A081-A1895E97A3A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406DC1-20FA-4F2C-B910-F7C5C76ED1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AAD3BD51-E245-4261-9583-F51084B32352}"/>
              </a:ext>
            </a:extLst>
          </p:cNvPr>
          <p:cNvSpPr/>
          <p:nvPr userDrawn="1"/>
        </p:nvSpPr>
        <p:spPr>
          <a:xfrm>
            <a:off x="0" y="6277257"/>
            <a:ext cx="12192000" cy="213097"/>
          </a:xfrm>
          <a:prstGeom prst="rect">
            <a:avLst/>
          </a:prstGeom>
          <a:solidFill>
            <a:srgbClr val="47B746"/>
          </a:solidFill>
          <a:ln>
            <a:solidFill>
              <a:srgbClr val="47B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DF8C9F7-1DF7-4216-8175-6F99B09304ED}"/>
              </a:ext>
            </a:extLst>
          </p:cNvPr>
          <p:cNvSpPr/>
          <p:nvPr userDrawn="1"/>
        </p:nvSpPr>
        <p:spPr>
          <a:xfrm>
            <a:off x="0" y="6490354"/>
            <a:ext cx="12192000" cy="367646"/>
          </a:xfrm>
          <a:prstGeom prst="rect">
            <a:avLst/>
          </a:prstGeom>
          <a:solidFill>
            <a:srgbClr val="0775BE"/>
          </a:solidFill>
          <a:ln>
            <a:solidFill>
              <a:srgbClr val="077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80BA9E0E-907C-4CB1-80FB-E09E5562DF90}"/>
              </a:ext>
            </a:extLst>
          </p:cNvPr>
          <p:cNvSpPr/>
          <p:nvPr userDrawn="1"/>
        </p:nvSpPr>
        <p:spPr>
          <a:xfrm>
            <a:off x="0" y="6123574"/>
            <a:ext cx="12192000" cy="153683"/>
          </a:xfrm>
          <a:prstGeom prst="rect">
            <a:avLst/>
          </a:prstGeom>
          <a:solidFill>
            <a:srgbClr val="93CD89"/>
          </a:solidFill>
          <a:ln>
            <a:solidFill>
              <a:srgbClr val="93C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ate Placeholder 3">
            <a:extLst>
              <a:ext uri="{FF2B5EF4-FFF2-40B4-BE49-F238E27FC236}">
                <a16:creationId xmlns:a16="http://schemas.microsoft.com/office/drawing/2014/main" id="{7BFE1134-A04F-4306-BC48-CC406477F354}"/>
              </a:ext>
            </a:extLst>
          </p:cNvPr>
          <p:cNvSpPr>
            <a:spLocks noGrp="1"/>
          </p:cNvSpPr>
          <p:nvPr>
            <p:ph type="dt" sz="half" idx="10"/>
          </p:nvPr>
        </p:nvSpPr>
        <p:spPr>
          <a:xfrm>
            <a:off x="838200" y="6490354"/>
            <a:ext cx="2743200" cy="365125"/>
          </a:xfrm>
          <a:prstGeom prst="rect">
            <a:avLst/>
          </a:prstGeom>
        </p:spPr>
        <p:txBody>
          <a:bodyPr/>
          <a:lstStyle>
            <a:lvl1pPr>
              <a:defRPr>
                <a:solidFill>
                  <a:schemeClr val="bg1"/>
                </a:solidFill>
              </a:defRPr>
            </a:lvl1pPr>
          </a:lstStyle>
          <a:p>
            <a:fld id="{8629BDC0-3466-44C2-8829-A09A70E65CC1}" type="datetimeFigureOut">
              <a:rPr lang="en-GB" smtClean="0"/>
              <a:pPr/>
              <a:t>25/07/2023</a:t>
            </a:fld>
            <a:endParaRPr lang="en-GB"/>
          </a:p>
        </p:txBody>
      </p:sp>
      <p:sp>
        <p:nvSpPr>
          <p:cNvPr id="11" name="Footer Placeholder 4">
            <a:extLst>
              <a:ext uri="{FF2B5EF4-FFF2-40B4-BE49-F238E27FC236}">
                <a16:creationId xmlns:a16="http://schemas.microsoft.com/office/drawing/2014/main" id="{BA4DEEAE-4862-49ED-8468-A292292EF5FF}"/>
              </a:ext>
            </a:extLst>
          </p:cNvPr>
          <p:cNvSpPr>
            <a:spLocks noGrp="1"/>
          </p:cNvSpPr>
          <p:nvPr>
            <p:ph type="ftr" sz="quarter" idx="11"/>
          </p:nvPr>
        </p:nvSpPr>
        <p:spPr>
          <a:xfrm>
            <a:off x="4038600" y="6490354"/>
            <a:ext cx="4114800" cy="365125"/>
          </a:xfrm>
          <a:prstGeom prst="rect">
            <a:avLst/>
          </a:prstGeom>
        </p:spPr>
        <p:txBody>
          <a:bodyPr/>
          <a:lstStyle>
            <a:lvl1pPr>
              <a:defRPr>
                <a:solidFill>
                  <a:schemeClr val="bg1"/>
                </a:solidFill>
              </a:defRPr>
            </a:lvl1pPr>
          </a:lstStyle>
          <a:p>
            <a:endParaRPr lang="en-GB" dirty="0"/>
          </a:p>
        </p:txBody>
      </p:sp>
      <p:sp>
        <p:nvSpPr>
          <p:cNvPr id="12" name="Slide Number Placeholder 5">
            <a:extLst>
              <a:ext uri="{FF2B5EF4-FFF2-40B4-BE49-F238E27FC236}">
                <a16:creationId xmlns:a16="http://schemas.microsoft.com/office/drawing/2014/main" id="{B118917B-010B-4E49-ACC2-EC373B2827F5}"/>
              </a:ext>
            </a:extLst>
          </p:cNvPr>
          <p:cNvSpPr>
            <a:spLocks noGrp="1"/>
          </p:cNvSpPr>
          <p:nvPr>
            <p:ph type="sldNum" sz="quarter" idx="12"/>
          </p:nvPr>
        </p:nvSpPr>
        <p:spPr>
          <a:xfrm>
            <a:off x="8610600" y="6490354"/>
            <a:ext cx="2743200" cy="365125"/>
          </a:xfrm>
          <a:prstGeom prst="rect">
            <a:avLst/>
          </a:prstGeom>
        </p:spPr>
        <p:txBody>
          <a:bodyPr/>
          <a:lstStyle>
            <a:lvl1pPr>
              <a:defRPr>
                <a:solidFill>
                  <a:schemeClr val="bg1"/>
                </a:solidFill>
              </a:defRPr>
            </a:lvl1pPr>
          </a:lstStyle>
          <a:p>
            <a:fld id="{76FE0723-F084-4C02-9AF6-71D96C42D124}" type="slidenum">
              <a:rPr lang="en-GB" smtClean="0"/>
              <a:pPr/>
              <a:t>‹#›</a:t>
            </a:fld>
            <a:endParaRPr lang="en-GB" dirty="0"/>
          </a:p>
        </p:txBody>
      </p:sp>
    </p:spTree>
    <p:extLst>
      <p:ext uri="{BB962C8B-B14F-4D97-AF65-F5344CB8AC3E}">
        <p14:creationId xmlns:p14="http://schemas.microsoft.com/office/powerpoint/2010/main" val="3020184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780A4B-7935-430B-BC95-7EF6B4ECE5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8B2AEB-5AB7-47E0-9737-F56F8E54CA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72E7E5A3-53F8-4F0E-AD1B-5C8BA5FBD583}"/>
              </a:ext>
            </a:extLst>
          </p:cNvPr>
          <p:cNvSpPr/>
          <p:nvPr userDrawn="1"/>
        </p:nvSpPr>
        <p:spPr>
          <a:xfrm>
            <a:off x="0" y="6277257"/>
            <a:ext cx="12192000" cy="213097"/>
          </a:xfrm>
          <a:prstGeom prst="rect">
            <a:avLst/>
          </a:prstGeom>
          <a:solidFill>
            <a:srgbClr val="47B746"/>
          </a:solidFill>
          <a:ln>
            <a:solidFill>
              <a:srgbClr val="47B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444046E-F7AC-4170-BD50-34C9B38327F2}"/>
              </a:ext>
            </a:extLst>
          </p:cNvPr>
          <p:cNvSpPr/>
          <p:nvPr userDrawn="1"/>
        </p:nvSpPr>
        <p:spPr>
          <a:xfrm>
            <a:off x="0" y="6490354"/>
            <a:ext cx="12192000" cy="367646"/>
          </a:xfrm>
          <a:prstGeom prst="rect">
            <a:avLst/>
          </a:prstGeom>
          <a:solidFill>
            <a:srgbClr val="0775BE"/>
          </a:solidFill>
          <a:ln>
            <a:solidFill>
              <a:srgbClr val="077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F427D99-E978-4BC7-8002-85702BEF741D}"/>
              </a:ext>
            </a:extLst>
          </p:cNvPr>
          <p:cNvSpPr/>
          <p:nvPr userDrawn="1"/>
        </p:nvSpPr>
        <p:spPr>
          <a:xfrm>
            <a:off x="0" y="6123574"/>
            <a:ext cx="12192000" cy="153683"/>
          </a:xfrm>
          <a:prstGeom prst="rect">
            <a:avLst/>
          </a:prstGeom>
          <a:solidFill>
            <a:srgbClr val="93CD89"/>
          </a:solidFill>
          <a:ln>
            <a:solidFill>
              <a:srgbClr val="93C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ate Placeholder 3">
            <a:extLst>
              <a:ext uri="{FF2B5EF4-FFF2-40B4-BE49-F238E27FC236}">
                <a16:creationId xmlns:a16="http://schemas.microsoft.com/office/drawing/2014/main" id="{097D5D1B-3D69-4BA7-9914-2CF95BAC0664}"/>
              </a:ext>
            </a:extLst>
          </p:cNvPr>
          <p:cNvSpPr>
            <a:spLocks noGrp="1"/>
          </p:cNvSpPr>
          <p:nvPr>
            <p:ph type="dt" sz="half" idx="10"/>
          </p:nvPr>
        </p:nvSpPr>
        <p:spPr>
          <a:xfrm>
            <a:off x="838200" y="6490354"/>
            <a:ext cx="2743200" cy="365125"/>
          </a:xfrm>
          <a:prstGeom prst="rect">
            <a:avLst/>
          </a:prstGeom>
        </p:spPr>
        <p:txBody>
          <a:bodyPr/>
          <a:lstStyle>
            <a:lvl1pPr>
              <a:defRPr>
                <a:solidFill>
                  <a:schemeClr val="bg1"/>
                </a:solidFill>
              </a:defRPr>
            </a:lvl1pPr>
          </a:lstStyle>
          <a:p>
            <a:fld id="{8629BDC0-3466-44C2-8829-A09A70E65CC1}" type="datetimeFigureOut">
              <a:rPr lang="en-GB" smtClean="0"/>
              <a:pPr/>
              <a:t>25/07/2023</a:t>
            </a:fld>
            <a:endParaRPr lang="en-GB"/>
          </a:p>
        </p:txBody>
      </p:sp>
      <p:sp>
        <p:nvSpPr>
          <p:cNvPr id="11" name="Footer Placeholder 4">
            <a:extLst>
              <a:ext uri="{FF2B5EF4-FFF2-40B4-BE49-F238E27FC236}">
                <a16:creationId xmlns:a16="http://schemas.microsoft.com/office/drawing/2014/main" id="{9D04F1AE-9BAF-4EF0-9384-6932522B6B4E}"/>
              </a:ext>
            </a:extLst>
          </p:cNvPr>
          <p:cNvSpPr>
            <a:spLocks noGrp="1"/>
          </p:cNvSpPr>
          <p:nvPr>
            <p:ph type="ftr" sz="quarter" idx="11"/>
          </p:nvPr>
        </p:nvSpPr>
        <p:spPr>
          <a:xfrm>
            <a:off x="4038600" y="6490354"/>
            <a:ext cx="4114800" cy="365125"/>
          </a:xfrm>
          <a:prstGeom prst="rect">
            <a:avLst/>
          </a:prstGeom>
        </p:spPr>
        <p:txBody>
          <a:bodyPr/>
          <a:lstStyle>
            <a:lvl1pPr>
              <a:defRPr>
                <a:solidFill>
                  <a:schemeClr val="bg1"/>
                </a:solidFill>
              </a:defRPr>
            </a:lvl1pPr>
          </a:lstStyle>
          <a:p>
            <a:endParaRPr lang="en-GB" dirty="0"/>
          </a:p>
        </p:txBody>
      </p:sp>
      <p:sp>
        <p:nvSpPr>
          <p:cNvPr id="12" name="Slide Number Placeholder 5">
            <a:extLst>
              <a:ext uri="{FF2B5EF4-FFF2-40B4-BE49-F238E27FC236}">
                <a16:creationId xmlns:a16="http://schemas.microsoft.com/office/drawing/2014/main" id="{8C67559A-505A-4E59-A165-95C47A1AFBE9}"/>
              </a:ext>
            </a:extLst>
          </p:cNvPr>
          <p:cNvSpPr>
            <a:spLocks noGrp="1"/>
          </p:cNvSpPr>
          <p:nvPr>
            <p:ph type="sldNum" sz="quarter" idx="12"/>
          </p:nvPr>
        </p:nvSpPr>
        <p:spPr>
          <a:xfrm>
            <a:off x="8610600" y="6490354"/>
            <a:ext cx="2743200" cy="365125"/>
          </a:xfrm>
          <a:prstGeom prst="rect">
            <a:avLst/>
          </a:prstGeom>
        </p:spPr>
        <p:txBody>
          <a:bodyPr/>
          <a:lstStyle>
            <a:lvl1pPr>
              <a:defRPr>
                <a:solidFill>
                  <a:schemeClr val="bg1"/>
                </a:solidFill>
              </a:defRPr>
            </a:lvl1pPr>
          </a:lstStyle>
          <a:p>
            <a:fld id="{76FE0723-F084-4C02-9AF6-71D96C42D124}" type="slidenum">
              <a:rPr lang="en-GB" smtClean="0"/>
              <a:pPr/>
              <a:t>‹#›</a:t>
            </a:fld>
            <a:endParaRPr lang="en-GB" dirty="0"/>
          </a:p>
        </p:txBody>
      </p:sp>
    </p:spTree>
    <p:extLst>
      <p:ext uri="{BB962C8B-B14F-4D97-AF65-F5344CB8AC3E}">
        <p14:creationId xmlns:p14="http://schemas.microsoft.com/office/powerpoint/2010/main" val="4078626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EE372A-CC3C-43D1-8EBB-3EE1D8E08A95}"/>
              </a:ext>
            </a:extLst>
          </p:cNvPr>
          <p:cNvSpPr/>
          <p:nvPr userDrawn="1"/>
        </p:nvSpPr>
        <p:spPr>
          <a:xfrm>
            <a:off x="0" y="6277257"/>
            <a:ext cx="12192000" cy="213097"/>
          </a:xfrm>
          <a:prstGeom prst="rect">
            <a:avLst/>
          </a:prstGeom>
          <a:solidFill>
            <a:srgbClr val="47B746"/>
          </a:solidFill>
          <a:ln>
            <a:solidFill>
              <a:srgbClr val="47B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0668CD8-0B75-48DB-B771-812F5F614CDD}"/>
              </a:ext>
            </a:extLst>
          </p:cNvPr>
          <p:cNvSpPr/>
          <p:nvPr userDrawn="1"/>
        </p:nvSpPr>
        <p:spPr>
          <a:xfrm>
            <a:off x="0" y="6490354"/>
            <a:ext cx="12192000" cy="367646"/>
          </a:xfrm>
          <a:prstGeom prst="rect">
            <a:avLst/>
          </a:prstGeom>
          <a:solidFill>
            <a:srgbClr val="0775BE"/>
          </a:solidFill>
          <a:ln>
            <a:solidFill>
              <a:srgbClr val="077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D445B943-20BE-4ECD-8B8A-71E77E1CE46D}"/>
              </a:ext>
            </a:extLst>
          </p:cNvPr>
          <p:cNvSpPr/>
          <p:nvPr userDrawn="1"/>
        </p:nvSpPr>
        <p:spPr>
          <a:xfrm>
            <a:off x="0" y="6123574"/>
            <a:ext cx="12192000" cy="153683"/>
          </a:xfrm>
          <a:prstGeom prst="rect">
            <a:avLst/>
          </a:prstGeom>
          <a:solidFill>
            <a:srgbClr val="93CD89"/>
          </a:solidFill>
          <a:ln>
            <a:solidFill>
              <a:srgbClr val="93C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1663FCE-BE32-4E68-B278-A68C82330C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57A790-511F-4E25-AB27-82834D8947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793417-12D3-4B59-96FF-0E5B18FC0792}"/>
              </a:ext>
            </a:extLst>
          </p:cNvPr>
          <p:cNvSpPr>
            <a:spLocks noGrp="1"/>
          </p:cNvSpPr>
          <p:nvPr>
            <p:ph type="dt" sz="half" idx="10"/>
          </p:nvPr>
        </p:nvSpPr>
        <p:spPr>
          <a:xfrm>
            <a:off x="838200" y="6490354"/>
            <a:ext cx="2743200" cy="365125"/>
          </a:xfrm>
          <a:prstGeom prst="rect">
            <a:avLst/>
          </a:prstGeom>
        </p:spPr>
        <p:txBody>
          <a:bodyPr/>
          <a:lstStyle>
            <a:lvl1pPr>
              <a:defRPr>
                <a:solidFill>
                  <a:schemeClr val="bg1"/>
                </a:solidFill>
              </a:defRPr>
            </a:lvl1pPr>
          </a:lstStyle>
          <a:p>
            <a:fld id="{8629BDC0-3466-44C2-8829-A09A70E65CC1}" type="datetimeFigureOut">
              <a:rPr lang="en-GB" smtClean="0"/>
              <a:pPr/>
              <a:t>25/07/2023</a:t>
            </a:fld>
            <a:endParaRPr lang="en-GB"/>
          </a:p>
        </p:txBody>
      </p:sp>
      <p:sp>
        <p:nvSpPr>
          <p:cNvPr id="5" name="Footer Placeholder 4">
            <a:extLst>
              <a:ext uri="{FF2B5EF4-FFF2-40B4-BE49-F238E27FC236}">
                <a16:creationId xmlns:a16="http://schemas.microsoft.com/office/drawing/2014/main" id="{641175AD-34CA-4053-AD7F-C01FDCC75D17}"/>
              </a:ext>
            </a:extLst>
          </p:cNvPr>
          <p:cNvSpPr>
            <a:spLocks noGrp="1"/>
          </p:cNvSpPr>
          <p:nvPr>
            <p:ph type="ftr" sz="quarter" idx="11"/>
          </p:nvPr>
        </p:nvSpPr>
        <p:spPr>
          <a:xfrm>
            <a:off x="4038600" y="6490354"/>
            <a:ext cx="4114800" cy="365125"/>
          </a:xfrm>
          <a:prstGeom prst="rect">
            <a:avLst/>
          </a:prstGeom>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F68AD2EE-441C-4D6B-AD2D-5CCCDA346A80}"/>
              </a:ext>
            </a:extLst>
          </p:cNvPr>
          <p:cNvSpPr>
            <a:spLocks noGrp="1"/>
          </p:cNvSpPr>
          <p:nvPr>
            <p:ph type="sldNum" sz="quarter" idx="12"/>
          </p:nvPr>
        </p:nvSpPr>
        <p:spPr>
          <a:xfrm>
            <a:off x="8610600" y="6490354"/>
            <a:ext cx="2743200" cy="365125"/>
          </a:xfrm>
          <a:prstGeom prst="rect">
            <a:avLst/>
          </a:prstGeom>
        </p:spPr>
        <p:txBody>
          <a:bodyPr/>
          <a:lstStyle>
            <a:lvl1pPr>
              <a:defRPr>
                <a:solidFill>
                  <a:schemeClr val="bg1"/>
                </a:solidFill>
              </a:defRPr>
            </a:lvl1pPr>
          </a:lstStyle>
          <a:p>
            <a:fld id="{76FE0723-F084-4C02-9AF6-71D96C42D124}" type="slidenum">
              <a:rPr lang="en-GB" smtClean="0"/>
              <a:pPr/>
              <a:t>‹#›</a:t>
            </a:fld>
            <a:endParaRPr lang="en-GB" dirty="0"/>
          </a:p>
        </p:txBody>
      </p:sp>
    </p:spTree>
    <p:extLst>
      <p:ext uri="{BB962C8B-B14F-4D97-AF65-F5344CB8AC3E}">
        <p14:creationId xmlns:p14="http://schemas.microsoft.com/office/powerpoint/2010/main" val="455608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C84E4-17D3-4C88-99C1-912172F81B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4ED4F9-D963-4ABE-B6D7-3616B4E716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9310D29-FE22-4C3E-9619-C8CCFE55995A}"/>
              </a:ext>
            </a:extLst>
          </p:cNvPr>
          <p:cNvSpPr/>
          <p:nvPr userDrawn="1"/>
        </p:nvSpPr>
        <p:spPr>
          <a:xfrm>
            <a:off x="0" y="6277257"/>
            <a:ext cx="12192000" cy="213097"/>
          </a:xfrm>
          <a:prstGeom prst="rect">
            <a:avLst/>
          </a:prstGeom>
          <a:solidFill>
            <a:srgbClr val="47B746"/>
          </a:solidFill>
          <a:ln>
            <a:solidFill>
              <a:srgbClr val="47B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BF95C25-4555-43AB-81E4-93D7051A534F}"/>
              </a:ext>
            </a:extLst>
          </p:cNvPr>
          <p:cNvSpPr/>
          <p:nvPr userDrawn="1"/>
        </p:nvSpPr>
        <p:spPr>
          <a:xfrm>
            <a:off x="0" y="6490354"/>
            <a:ext cx="12192000" cy="367646"/>
          </a:xfrm>
          <a:prstGeom prst="rect">
            <a:avLst/>
          </a:prstGeom>
          <a:solidFill>
            <a:srgbClr val="0775BE"/>
          </a:solidFill>
          <a:ln>
            <a:solidFill>
              <a:srgbClr val="077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9D0BD0D-918C-44FD-A0C6-A7A0B8B98A2C}"/>
              </a:ext>
            </a:extLst>
          </p:cNvPr>
          <p:cNvSpPr/>
          <p:nvPr userDrawn="1"/>
        </p:nvSpPr>
        <p:spPr>
          <a:xfrm>
            <a:off x="0" y="6123574"/>
            <a:ext cx="12192000" cy="153683"/>
          </a:xfrm>
          <a:prstGeom prst="rect">
            <a:avLst/>
          </a:prstGeom>
          <a:solidFill>
            <a:srgbClr val="93CD89"/>
          </a:solidFill>
          <a:ln>
            <a:solidFill>
              <a:srgbClr val="93C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ate Placeholder 3">
            <a:extLst>
              <a:ext uri="{FF2B5EF4-FFF2-40B4-BE49-F238E27FC236}">
                <a16:creationId xmlns:a16="http://schemas.microsoft.com/office/drawing/2014/main" id="{18342831-01E5-43C7-BB5B-943549043471}"/>
              </a:ext>
            </a:extLst>
          </p:cNvPr>
          <p:cNvSpPr>
            <a:spLocks noGrp="1"/>
          </p:cNvSpPr>
          <p:nvPr>
            <p:ph type="dt" sz="half" idx="10"/>
          </p:nvPr>
        </p:nvSpPr>
        <p:spPr>
          <a:xfrm>
            <a:off x="838200" y="6490354"/>
            <a:ext cx="2743200" cy="365125"/>
          </a:xfrm>
          <a:prstGeom prst="rect">
            <a:avLst/>
          </a:prstGeom>
        </p:spPr>
        <p:txBody>
          <a:bodyPr/>
          <a:lstStyle>
            <a:lvl1pPr>
              <a:defRPr>
                <a:solidFill>
                  <a:schemeClr val="bg1"/>
                </a:solidFill>
              </a:defRPr>
            </a:lvl1pPr>
          </a:lstStyle>
          <a:p>
            <a:fld id="{8629BDC0-3466-44C2-8829-A09A70E65CC1}" type="datetimeFigureOut">
              <a:rPr lang="en-GB" smtClean="0"/>
              <a:pPr/>
              <a:t>25/07/2023</a:t>
            </a:fld>
            <a:endParaRPr lang="en-GB"/>
          </a:p>
        </p:txBody>
      </p:sp>
      <p:sp>
        <p:nvSpPr>
          <p:cNvPr id="11" name="Footer Placeholder 4">
            <a:extLst>
              <a:ext uri="{FF2B5EF4-FFF2-40B4-BE49-F238E27FC236}">
                <a16:creationId xmlns:a16="http://schemas.microsoft.com/office/drawing/2014/main" id="{3A161A6A-051B-40BB-80B9-641639B851CD}"/>
              </a:ext>
            </a:extLst>
          </p:cNvPr>
          <p:cNvSpPr>
            <a:spLocks noGrp="1"/>
          </p:cNvSpPr>
          <p:nvPr>
            <p:ph type="ftr" sz="quarter" idx="11"/>
          </p:nvPr>
        </p:nvSpPr>
        <p:spPr>
          <a:xfrm>
            <a:off x="4038600" y="6490354"/>
            <a:ext cx="4114800" cy="365125"/>
          </a:xfrm>
          <a:prstGeom prst="rect">
            <a:avLst/>
          </a:prstGeom>
        </p:spPr>
        <p:txBody>
          <a:bodyPr/>
          <a:lstStyle>
            <a:lvl1pPr>
              <a:defRPr>
                <a:solidFill>
                  <a:schemeClr val="bg1"/>
                </a:solidFill>
              </a:defRPr>
            </a:lvl1pPr>
          </a:lstStyle>
          <a:p>
            <a:endParaRPr lang="en-GB" dirty="0"/>
          </a:p>
        </p:txBody>
      </p:sp>
      <p:sp>
        <p:nvSpPr>
          <p:cNvPr id="12" name="Slide Number Placeholder 5">
            <a:extLst>
              <a:ext uri="{FF2B5EF4-FFF2-40B4-BE49-F238E27FC236}">
                <a16:creationId xmlns:a16="http://schemas.microsoft.com/office/drawing/2014/main" id="{C0FBF777-5BA5-499A-8B51-D05609D4B6B3}"/>
              </a:ext>
            </a:extLst>
          </p:cNvPr>
          <p:cNvSpPr>
            <a:spLocks noGrp="1"/>
          </p:cNvSpPr>
          <p:nvPr>
            <p:ph type="sldNum" sz="quarter" idx="12"/>
          </p:nvPr>
        </p:nvSpPr>
        <p:spPr>
          <a:xfrm>
            <a:off x="8610600" y="6490354"/>
            <a:ext cx="2743200" cy="365125"/>
          </a:xfrm>
          <a:prstGeom prst="rect">
            <a:avLst/>
          </a:prstGeom>
        </p:spPr>
        <p:txBody>
          <a:bodyPr/>
          <a:lstStyle>
            <a:lvl1pPr>
              <a:defRPr>
                <a:solidFill>
                  <a:schemeClr val="bg1"/>
                </a:solidFill>
              </a:defRPr>
            </a:lvl1pPr>
          </a:lstStyle>
          <a:p>
            <a:fld id="{76FE0723-F084-4C02-9AF6-71D96C42D124}" type="slidenum">
              <a:rPr lang="en-GB" smtClean="0"/>
              <a:pPr/>
              <a:t>‹#›</a:t>
            </a:fld>
            <a:endParaRPr lang="en-GB" dirty="0"/>
          </a:p>
        </p:txBody>
      </p:sp>
    </p:spTree>
    <p:extLst>
      <p:ext uri="{BB962C8B-B14F-4D97-AF65-F5344CB8AC3E}">
        <p14:creationId xmlns:p14="http://schemas.microsoft.com/office/powerpoint/2010/main" val="244481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19078-0CE5-438C-BFD3-A57F355D67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AE176C-5F29-4045-9A96-260CD82B48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21DCC4-2F3E-426D-BE0B-E58AD3788B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79A27BA7-C545-48FF-B1AA-1FD7403E8A10}"/>
              </a:ext>
            </a:extLst>
          </p:cNvPr>
          <p:cNvSpPr/>
          <p:nvPr userDrawn="1"/>
        </p:nvSpPr>
        <p:spPr>
          <a:xfrm>
            <a:off x="0" y="6277257"/>
            <a:ext cx="12192000" cy="213097"/>
          </a:xfrm>
          <a:prstGeom prst="rect">
            <a:avLst/>
          </a:prstGeom>
          <a:solidFill>
            <a:srgbClr val="47B746"/>
          </a:solidFill>
          <a:ln>
            <a:solidFill>
              <a:srgbClr val="47B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0942FE8-737B-4828-8BD2-34EEE1A3A731}"/>
              </a:ext>
            </a:extLst>
          </p:cNvPr>
          <p:cNvSpPr/>
          <p:nvPr userDrawn="1"/>
        </p:nvSpPr>
        <p:spPr>
          <a:xfrm>
            <a:off x="0" y="6490354"/>
            <a:ext cx="12192000" cy="367646"/>
          </a:xfrm>
          <a:prstGeom prst="rect">
            <a:avLst/>
          </a:prstGeom>
          <a:solidFill>
            <a:srgbClr val="0775BE"/>
          </a:solidFill>
          <a:ln>
            <a:solidFill>
              <a:srgbClr val="077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5C5AAFF-0A24-46EE-B0ED-AA7FE6CC74F6}"/>
              </a:ext>
            </a:extLst>
          </p:cNvPr>
          <p:cNvSpPr/>
          <p:nvPr userDrawn="1"/>
        </p:nvSpPr>
        <p:spPr>
          <a:xfrm>
            <a:off x="0" y="6123574"/>
            <a:ext cx="12192000" cy="153683"/>
          </a:xfrm>
          <a:prstGeom prst="rect">
            <a:avLst/>
          </a:prstGeom>
          <a:solidFill>
            <a:srgbClr val="93CD89"/>
          </a:solidFill>
          <a:ln>
            <a:solidFill>
              <a:srgbClr val="93C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ate Placeholder 3">
            <a:extLst>
              <a:ext uri="{FF2B5EF4-FFF2-40B4-BE49-F238E27FC236}">
                <a16:creationId xmlns:a16="http://schemas.microsoft.com/office/drawing/2014/main" id="{C7D6000A-8136-42A4-AD82-69FA47829284}"/>
              </a:ext>
            </a:extLst>
          </p:cNvPr>
          <p:cNvSpPr>
            <a:spLocks noGrp="1"/>
          </p:cNvSpPr>
          <p:nvPr>
            <p:ph type="dt" sz="half" idx="10"/>
          </p:nvPr>
        </p:nvSpPr>
        <p:spPr>
          <a:xfrm>
            <a:off x="838200" y="6490354"/>
            <a:ext cx="2743200" cy="365125"/>
          </a:xfrm>
          <a:prstGeom prst="rect">
            <a:avLst/>
          </a:prstGeom>
        </p:spPr>
        <p:txBody>
          <a:bodyPr/>
          <a:lstStyle>
            <a:lvl1pPr>
              <a:defRPr>
                <a:solidFill>
                  <a:schemeClr val="bg1"/>
                </a:solidFill>
              </a:defRPr>
            </a:lvl1pPr>
          </a:lstStyle>
          <a:p>
            <a:fld id="{8629BDC0-3466-44C2-8829-A09A70E65CC1}" type="datetimeFigureOut">
              <a:rPr lang="en-GB" smtClean="0"/>
              <a:pPr/>
              <a:t>25/07/2023</a:t>
            </a:fld>
            <a:endParaRPr lang="en-GB"/>
          </a:p>
        </p:txBody>
      </p:sp>
      <p:sp>
        <p:nvSpPr>
          <p:cNvPr id="12" name="Footer Placeholder 4">
            <a:extLst>
              <a:ext uri="{FF2B5EF4-FFF2-40B4-BE49-F238E27FC236}">
                <a16:creationId xmlns:a16="http://schemas.microsoft.com/office/drawing/2014/main" id="{9B435E61-0146-4CE6-8739-686E381E98C9}"/>
              </a:ext>
            </a:extLst>
          </p:cNvPr>
          <p:cNvSpPr>
            <a:spLocks noGrp="1"/>
          </p:cNvSpPr>
          <p:nvPr>
            <p:ph type="ftr" sz="quarter" idx="11"/>
          </p:nvPr>
        </p:nvSpPr>
        <p:spPr>
          <a:xfrm>
            <a:off x="4038600" y="6490354"/>
            <a:ext cx="4114800" cy="365125"/>
          </a:xfrm>
          <a:prstGeom prst="rect">
            <a:avLst/>
          </a:prstGeo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725C60E1-9986-4342-A1E8-8C1E9300381E}"/>
              </a:ext>
            </a:extLst>
          </p:cNvPr>
          <p:cNvSpPr>
            <a:spLocks noGrp="1"/>
          </p:cNvSpPr>
          <p:nvPr>
            <p:ph type="sldNum" sz="quarter" idx="12"/>
          </p:nvPr>
        </p:nvSpPr>
        <p:spPr>
          <a:xfrm>
            <a:off x="8610600" y="6490354"/>
            <a:ext cx="2743200" cy="365125"/>
          </a:xfrm>
          <a:prstGeom prst="rect">
            <a:avLst/>
          </a:prstGeom>
        </p:spPr>
        <p:txBody>
          <a:bodyPr/>
          <a:lstStyle>
            <a:lvl1pPr>
              <a:defRPr>
                <a:solidFill>
                  <a:schemeClr val="bg1"/>
                </a:solidFill>
              </a:defRPr>
            </a:lvl1pPr>
          </a:lstStyle>
          <a:p>
            <a:fld id="{76FE0723-F084-4C02-9AF6-71D96C42D124}" type="slidenum">
              <a:rPr lang="en-GB" smtClean="0"/>
              <a:pPr/>
              <a:t>‹#›</a:t>
            </a:fld>
            <a:endParaRPr lang="en-GB" dirty="0"/>
          </a:p>
        </p:txBody>
      </p:sp>
    </p:spTree>
    <p:extLst>
      <p:ext uri="{BB962C8B-B14F-4D97-AF65-F5344CB8AC3E}">
        <p14:creationId xmlns:p14="http://schemas.microsoft.com/office/powerpoint/2010/main" val="283497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C736B-8FF2-4AC4-933D-3C8BA73BDC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72BFCA-175A-4998-9F2E-4194DB1D7E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61ACA9-8FE7-4BFF-B21C-B95B604097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30FC07-81C1-47FF-AFEB-ED094B5440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3B11F-F015-4ED9-9268-F3F798685D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9">
            <a:extLst>
              <a:ext uri="{FF2B5EF4-FFF2-40B4-BE49-F238E27FC236}">
                <a16:creationId xmlns:a16="http://schemas.microsoft.com/office/drawing/2014/main" id="{3E664039-A59C-42D8-B002-F7FE17A39DFE}"/>
              </a:ext>
            </a:extLst>
          </p:cNvPr>
          <p:cNvSpPr/>
          <p:nvPr userDrawn="1"/>
        </p:nvSpPr>
        <p:spPr>
          <a:xfrm>
            <a:off x="0" y="6277257"/>
            <a:ext cx="12192000" cy="213097"/>
          </a:xfrm>
          <a:prstGeom prst="rect">
            <a:avLst/>
          </a:prstGeom>
          <a:solidFill>
            <a:srgbClr val="47B746"/>
          </a:solidFill>
          <a:ln>
            <a:solidFill>
              <a:srgbClr val="47B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4247992-A114-492A-8030-DCA30283D61B}"/>
              </a:ext>
            </a:extLst>
          </p:cNvPr>
          <p:cNvSpPr/>
          <p:nvPr userDrawn="1"/>
        </p:nvSpPr>
        <p:spPr>
          <a:xfrm>
            <a:off x="0" y="6490354"/>
            <a:ext cx="12192000" cy="367646"/>
          </a:xfrm>
          <a:prstGeom prst="rect">
            <a:avLst/>
          </a:prstGeom>
          <a:solidFill>
            <a:srgbClr val="0775BE"/>
          </a:solidFill>
          <a:ln>
            <a:solidFill>
              <a:srgbClr val="077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C0378423-0C67-4AE6-90CC-D6CA7C3FF67B}"/>
              </a:ext>
            </a:extLst>
          </p:cNvPr>
          <p:cNvSpPr/>
          <p:nvPr userDrawn="1"/>
        </p:nvSpPr>
        <p:spPr>
          <a:xfrm>
            <a:off x="0" y="6123574"/>
            <a:ext cx="12192000" cy="153683"/>
          </a:xfrm>
          <a:prstGeom prst="rect">
            <a:avLst/>
          </a:prstGeom>
          <a:solidFill>
            <a:srgbClr val="93CD89"/>
          </a:solidFill>
          <a:ln>
            <a:solidFill>
              <a:srgbClr val="93C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ate Placeholder 3">
            <a:extLst>
              <a:ext uri="{FF2B5EF4-FFF2-40B4-BE49-F238E27FC236}">
                <a16:creationId xmlns:a16="http://schemas.microsoft.com/office/drawing/2014/main" id="{F28333E2-7BAF-4AF3-A69D-1D9A609BE155}"/>
              </a:ext>
            </a:extLst>
          </p:cNvPr>
          <p:cNvSpPr>
            <a:spLocks noGrp="1"/>
          </p:cNvSpPr>
          <p:nvPr>
            <p:ph type="dt" sz="half" idx="10"/>
          </p:nvPr>
        </p:nvSpPr>
        <p:spPr>
          <a:xfrm>
            <a:off x="838200" y="6490354"/>
            <a:ext cx="2743200" cy="365125"/>
          </a:xfrm>
          <a:prstGeom prst="rect">
            <a:avLst/>
          </a:prstGeom>
        </p:spPr>
        <p:txBody>
          <a:bodyPr/>
          <a:lstStyle>
            <a:lvl1pPr>
              <a:defRPr>
                <a:solidFill>
                  <a:schemeClr val="bg1"/>
                </a:solidFill>
              </a:defRPr>
            </a:lvl1pPr>
          </a:lstStyle>
          <a:p>
            <a:fld id="{8629BDC0-3466-44C2-8829-A09A70E65CC1}" type="datetimeFigureOut">
              <a:rPr lang="en-GB" smtClean="0"/>
              <a:pPr/>
              <a:t>25/07/2023</a:t>
            </a:fld>
            <a:endParaRPr lang="en-GB"/>
          </a:p>
        </p:txBody>
      </p:sp>
      <p:sp>
        <p:nvSpPr>
          <p:cNvPr id="14" name="Footer Placeholder 4">
            <a:extLst>
              <a:ext uri="{FF2B5EF4-FFF2-40B4-BE49-F238E27FC236}">
                <a16:creationId xmlns:a16="http://schemas.microsoft.com/office/drawing/2014/main" id="{8E1A5226-400B-4FA6-BD8D-51F75A40535E}"/>
              </a:ext>
            </a:extLst>
          </p:cNvPr>
          <p:cNvSpPr>
            <a:spLocks noGrp="1"/>
          </p:cNvSpPr>
          <p:nvPr>
            <p:ph type="ftr" sz="quarter" idx="11"/>
          </p:nvPr>
        </p:nvSpPr>
        <p:spPr>
          <a:xfrm>
            <a:off x="4038600" y="6490354"/>
            <a:ext cx="4114800" cy="365125"/>
          </a:xfrm>
          <a:prstGeom prst="rect">
            <a:avLst/>
          </a:prstGeom>
        </p:spPr>
        <p:txBody>
          <a:bodyPr/>
          <a:lstStyle>
            <a:lvl1pPr>
              <a:defRPr>
                <a:solidFill>
                  <a:schemeClr val="bg1"/>
                </a:solidFill>
              </a:defRPr>
            </a:lvl1pPr>
          </a:lstStyle>
          <a:p>
            <a:endParaRPr lang="en-GB" dirty="0"/>
          </a:p>
        </p:txBody>
      </p:sp>
      <p:sp>
        <p:nvSpPr>
          <p:cNvPr id="15" name="Slide Number Placeholder 5">
            <a:extLst>
              <a:ext uri="{FF2B5EF4-FFF2-40B4-BE49-F238E27FC236}">
                <a16:creationId xmlns:a16="http://schemas.microsoft.com/office/drawing/2014/main" id="{1341557E-5E22-422D-AAE2-E1E6E7BB09B0}"/>
              </a:ext>
            </a:extLst>
          </p:cNvPr>
          <p:cNvSpPr>
            <a:spLocks noGrp="1"/>
          </p:cNvSpPr>
          <p:nvPr>
            <p:ph type="sldNum" sz="quarter" idx="12"/>
          </p:nvPr>
        </p:nvSpPr>
        <p:spPr>
          <a:xfrm>
            <a:off x="8610600" y="6490354"/>
            <a:ext cx="2743200" cy="365125"/>
          </a:xfrm>
          <a:prstGeom prst="rect">
            <a:avLst/>
          </a:prstGeom>
        </p:spPr>
        <p:txBody>
          <a:bodyPr/>
          <a:lstStyle>
            <a:lvl1pPr>
              <a:defRPr>
                <a:solidFill>
                  <a:schemeClr val="bg1"/>
                </a:solidFill>
              </a:defRPr>
            </a:lvl1pPr>
          </a:lstStyle>
          <a:p>
            <a:fld id="{76FE0723-F084-4C02-9AF6-71D96C42D124}" type="slidenum">
              <a:rPr lang="en-GB" smtClean="0"/>
              <a:pPr/>
              <a:t>‹#›</a:t>
            </a:fld>
            <a:endParaRPr lang="en-GB" dirty="0"/>
          </a:p>
        </p:txBody>
      </p:sp>
    </p:spTree>
    <p:extLst>
      <p:ext uri="{BB962C8B-B14F-4D97-AF65-F5344CB8AC3E}">
        <p14:creationId xmlns:p14="http://schemas.microsoft.com/office/powerpoint/2010/main" val="292966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D021E-ADC0-420A-B11F-4C2E5B4A14FD}"/>
              </a:ext>
            </a:extLst>
          </p:cNvPr>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E05ADE69-8B02-4FC5-8722-9F9D549DD51E}"/>
              </a:ext>
            </a:extLst>
          </p:cNvPr>
          <p:cNvSpPr/>
          <p:nvPr userDrawn="1"/>
        </p:nvSpPr>
        <p:spPr>
          <a:xfrm>
            <a:off x="0" y="6277257"/>
            <a:ext cx="12192000" cy="213097"/>
          </a:xfrm>
          <a:prstGeom prst="rect">
            <a:avLst/>
          </a:prstGeom>
          <a:solidFill>
            <a:srgbClr val="47B746"/>
          </a:solidFill>
          <a:ln>
            <a:solidFill>
              <a:srgbClr val="47B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F2DAE0-2A2E-4591-9C45-D5AF70D29C54}"/>
              </a:ext>
            </a:extLst>
          </p:cNvPr>
          <p:cNvSpPr/>
          <p:nvPr userDrawn="1"/>
        </p:nvSpPr>
        <p:spPr>
          <a:xfrm>
            <a:off x="0" y="6490354"/>
            <a:ext cx="12192000" cy="367646"/>
          </a:xfrm>
          <a:prstGeom prst="rect">
            <a:avLst/>
          </a:prstGeom>
          <a:solidFill>
            <a:srgbClr val="0775BE"/>
          </a:solidFill>
          <a:ln>
            <a:solidFill>
              <a:srgbClr val="077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7139983A-2C49-45F5-9EBA-9C04538EA760}"/>
              </a:ext>
            </a:extLst>
          </p:cNvPr>
          <p:cNvSpPr/>
          <p:nvPr userDrawn="1"/>
        </p:nvSpPr>
        <p:spPr>
          <a:xfrm>
            <a:off x="0" y="6123574"/>
            <a:ext cx="12192000" cy="153683"/>
          </a:xfrm>
          <a:prstGeom prst="rect">
            <a:avLst/>
          </a:prstGeom>
          <a:solidFill>
            <a:srgbClr val="93CD89"/>
          </a:solidFill>
          <a:ln>
            <a:solidFill>
              <a:srgbClr val="93C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ate Placeholder 3">
            <a:extLst>
              <a:ext uri="{FF2B5EF4-FFF2-40B4-BE49-F238E27FC236}">
                <a16:creationId xmlns:a16="http://schemas.microsoft.com/office/drawing/2014/main" id="{DBA73A04-6E3E-4A51-9A85-14CCC73C55C1}"/>
              </a:ext>
            </a:extLst>
          </p:cNvPr>
          <p:cNvSpPr>
            <a:spLocks noGrp="1"/>
          </p:cNvSpPr>
          <p:nvPr>
            <p:ph type="dt" sz="half" idx="10"/>
          </p:nvPr>
        </p:nvSpPr>
        <p:spPr>
          <a:xfrm>
            <a:off x="838200" y="6490354"/>
            <a:ext cx="2743200" cy="365125"/>
          </a:xfrm>
          <a:prstGeom prst="rect">
            <a:avLst/>
          </a:prstGeom>
        </p:spPr>
        <p:txBody>
          <a:bodyPr/>
          <a:lstStyle>
            <a:lvl1pPr>
              <a:defRPr>
                <a:solidFill>
                  <a:schemeClr val="bg1"/>
                </a:solidFill>
              </a:defRPr>
            </a:lvl1pPr>
          </a:lstStyle>
          <a:p>
            <a:fld id="{8629BDC0-3466-44C2-8829-A09A70E65CC1}" type="datetimeFigureOut">
              <a:rPr lang="en-GB" smtClean="0"/>
              <a:pPr/>
              <a:t>25/07/2023</a:t>
            </a:fld>
            <a:endParaRPr lang="en-GB"/>
          </a:p>
        </p:txBody>
      </p:sp>
      <p:sp>
        <p:nvSpPr>
          <p:cNvPr id="10" name="Footer Placeholder 4">
            <a:extLst>
              <a:ext uri="{FF2B5EF4-FFF2-40B4-BE49-F238E27FC236}">
                <a16:creationId xmlns:a16="http://schemas.microsoft.com/office/drawing/2014/main" id="{15D4B1B1-896C-470D-9E8E-A60E282A3F7A}"/>
              </a:ext>
            </a:extLst>
          </p:cNvPr>
          <p:cNvSpPr>
            <a:spLocks noGrp="1"/>
          </p:cNvSpPr>
          <p:nvPr>
            <p:ph type="ftr" sz="quarter" idx="11"/>
          </p:nvPr>
        </p:nvSpPr>
        <p:spPr>
          <a:xfrm>
            <a:off x="4038600" y="6490354"/>
            <a:ext cx="4114800" cy="365125"/>
          </a:xfrm>
          <a:prstGeom prst="rect">
            <a:avLst/>
          </a:prstGeom>
        </p:spPr>
        <p:txBody>
          <a:bodyPr/>
          <a:lstStyle>
            <a:lvl1pPr>
              <a:defRPr>
                <a:solidFill>
                  <a:schemeClr val="bg1"/>
                </a:solidFill>
              </a:defRPr>
            </a:lvl1pPr>
          </a:lstStyle>
          <a:p>
            <a:endParaRPr lang="en-GB" dirty="0"/>
          </a:p>
        </p:txBody>
      </p:sp>
      <p:sp>
        <p:nvSpPr>
          <p:cNvPr id="11" name="Slide Number Placeholder 5">
            <a:extLst>
              <a:ext uri="{FF2B5EF4-FFF2-40B4-BE49-F238E27FC236}">
                <a16:creationId xmlns:a16="http://schemas.microsoft.com/office/drawing/2014/main" id="{8843241B-A3E5-4B06-8865-2CE73A39EFAD}"/>
              </a:ext>
            </a:extLst>
          </p:cNvPr>
          <p:cNvSpPr>
            <a:spLocks noGrp="1"/>
          </p:cNvSpPr>
          <p:nvPr>
            <p:ph type="sldNum" sz="quarter" idx="12"/>
          </p:nvPr>
        </p:nvSpPr>
        <p:spPr>
          <a:xfrm>
            <a:off x="8610600" y="6490354"/>
            <a:ext cx="2743200" cy="365125"/>
          </a:xfrm>
          <a:prstGeom prst="rect">
            <a:avLst/>
          </a:prstGeom>
        </p:spPr>
        <p:txBody>
          <a:bodyPr/>
          <a:lstStyle>
            <a:lvl1pPr>
              <a:defRPr>
                <a:solidFill>
                  <a:schemeClr val="bg1"/>
                </a:solidFill>
              </a:defRPr>
            </a:lvl1pPr>
          </a:lstStyle>
          <a:p>
            <a:fld id="{76FE0723-F084-4C02-9AF6-71D96C42D124}" type="slidenum">
              <a:rPr lang="en-GB" smtClean="0"/>
              <a:pPr/>
              <a:t>‹#›</a:t>
            </a:fld>
            <a:endParaRPr lang="en-GB" dirty="0"/>
          </a:p>
        </p:txBody>
      </p:sp>
    </p:spTree>
    <p:extLst>
      <p:ext uri="{BB962C8B-B14F-4D97-AF65-F5344CB8AC3E}">
        <p14:creationId xmlns:p14="http://schemas.microsoft.com/office/powerpoint/2010/main" val="135454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362FD5-ABC9-40C7-9EA1-D5012784C187}"/>
              </a:ext>
            </a:extLst>
          </p:cNvPr>
          <p:cNvSpPr/>
          <p:nvPr userDrawn="1"/>
        </p:nvSpPr>
        <p:spPr>
          <a:xfrm>
            <a:off x="0" y="6277257"/>
            <a:ext cx="12192000" cy="213097"/>
          </a:xfrm>
          <a:prstGeom prst="rect">
            <a:avLst/>
          </a:prstGeom>
          <a:solidFill>
            <a:srgbClr val="47B746"/>
          </a:solidFill>
          <a:ln>
            <a:solidFill>
              <a:srgbClr val="47B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DF8D49A-C1C5-4EAE-878F-52AB545B24D7}"/>
              </a:ext>
            </a:extLst>
          </p:cNvPr>
          <p:cNvSpPr/>
          <p:nvPr userDrawn="1"/>
        </p:nvSpPr>
        <p:spPr>
          <a:xfrm>
            <a:off x="0" y="6490354"/>
            <a:ext cx="12192000" cy="367646"/>
          </a:xfrm>
          <a:prstGeom prst="rect">
            <a:avLst/>
          </a:prstGeom>
          <a:solidFill>
            <a:srgbClr val="0775BE"/>
          </a:solidFill>
          <a:ln>
            <a:solidFill>
              <a:srgbClr val="077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E43E2728-7948-4BE5-B493-263223BD21E1}"/>
              </a:ext>
            </a:extLst>
          </p:cNvPr>
          <p:cNvSpPr/>
          <p:nvPr userDrawn="1"/>
        </p:nvSpPr>
        <p:spPr>
          <a:xfrm>
            <a:off x="0" y="6123574"/>
            <a:ext cx="12192000" cy="153683"/>
          </a:xfrm>
          <a:prstGeom prst="rect">
            <a:avLst/>
          </a:prstGeom>
          <a:solidFill>
            <a:srgbClr val="93CD89"/>
          </a:solidFill>
          <a:ln>
            <a:solidFill>
              <a:srgbClr val="93C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ate Placeholder 3">
            <a:extLst>
              <a:ext uri="{FF2B5EF4-FFF2-40B4-BE49-F238E27FC236}">
                <a16:creationId xmlns:a16="http://schemas.microsoft.com/office/drawing/2014/main" id="{6D768E46-6D38-4311-9C8B-C09E16490767}"/>
              </a:ext>
            </a:extLst>
          </p:cNvPr>
          <p:cNvSpPr>
            <a:spLocks noGrp="1"/>
          </p:cNvSpPr>
          <p:nvPr>
            <p:ph type="dt" sz="half" idx="10"/>
          </p:nvPr>
        </p:nvSpPr>
        <p:spPr>
          <a:xfrm>
            <a:off x="838200" y="6490354"/>
            <a:ext cx="2743200" cy="365125"/>
          </a:xfrm>
          <a:prstGeom prst="rect">
            <a:avLst/>
          </a:prstGeom>
        </p:spPr>
        <p:txBody>
          <a:bodyPr/>
          <a:lstStyle>
            <a:lvl1pPr>
              <a:defRPr>
                <a:solidFill>
                  <a:schemeClr val="bg1"/>
                </a:solidFill>
              </a:defRPr>
            </a:lvl1pPr>
          </a:lstStyle>
          <a:p>
            <a:fld id="{8629BDC0-3466-44C2-8829-A09A70E65CC1}" type="datetimeFigureOut">
              <a:rPr lang="en-GB" smtClean="0"/>
              <a:pPr/>
              <a:t>25/07/2023</a:t>
            </a:fld>
            <a:endParaRPr lang="en-GB"/>
          </a:p>
        </p:txBody>
      </p:sp>
      <p:sp>
        <p:nvSpPr>
          <p:cNvPr id="9" name="Footer Placeholder 4">
            <a:extLst>
              <a:ext uri="{FF2B5EF4-FFF2-40B4-BE49-F238E27FC236}">
                <a16:creationId xmlns:a16="http://schemas.microsoft.com/office/drawing/2014/main" id="{8D227596-BBE8-44C2-B92D-47F93837AAE5}"/>
              </a:ext>
            </a:extLst>
          </p:cNvPr>
          <p:cNvSpPr>
            <a:spLocks noGrp="1"/>
          </p:cNvSpPr>
          <p:nvPr>
            <p:ph type="ftr" sz="quarter" idx="11"/>
          </p:nvPr>
        </p:nvSpPr>
        <p:spPr>
          <a:xfrm>
            <a:off x="4038600" y="6490354"/>
            <a:ext cx="4114800" cy="365125"/>
          </a:xfrm>
          <a:prstGeom prst="rect">
            <a:avLst/>
          </a:prstGeom>
        </p:spPr>
        <p:txBody>
          <a:bodyPr/>
          <a:lstStyle>
            <a:lvl1pPr>
              <a:defRPr>
                <a:solidFill>
                  <a:schemeClr val="bg1"/>
                </a:solidFill>
              </a:defRPr>
            </a:lvl1pPr>
          </a:lstStyle>
          <a:p>
            <a:endParaRPr lang="en-GB" dirty="0"/>
          </a:p>
        </p:txBody>
      </p:sp>
      <p:sp>
        <p:nvSpPr>
          <p:cNvPr id="10" name="Slide Number Placeholder 5">
            <a:extLst>
              <a:ext uri="{FF2B5EF4-FFF2-40B4-BE49-F238E27FC236}">
                <a16:creationId xmlns:a16="http://schemas.microsoft.com/office/drawing/2014/main" id="{F8B96965-74CF-4708-8303-A95B8E1689AA}"/>
              </a:ext>
            </a:extLst>
          </p:cNvPr>
          <p:cNvSpPr>
            <a:spLocks noGrp="1"/>
          </p:cNvSpPr>
          <p:nvPr>
            <p:ph type="sldNum" sz="quarter" idx="12"/>
          </p:nvPr>
        </p:nvSpPr>
        <p:spPr>
          <a:xfrm>
            <a:off x="8610600" y="6490354"/>
            <a:ext cx="2743200" cy="365125"/>
          </a:xfrm>
          <a:prstGeom prst="rect">
            <a:avLst/>
          </a:prstGeom>
        </p:spPr>
        <p:txBody>
          <a:bodyPr/>
          <a:lstStyle>
            <a:lvl1pPr>
              <a:defRPr>
                <a:solidFill>
                  <a:schemeClr val="bg1"/>
                </a:solidFill>
              </a:defRPr>
            </a:lvl1pPr>
          </a:lstStyle>
          <a:p>
            <a:fld id="{76FE0723-F084-4C02-9AF6-71D96C42D124}" type="slidenum">
              <a:rPr lang="en-GB" smtClean="0"/>
              <a:pPr/>
              <a:t>‹#›</a:t>
            </a:fld>
            <a:endParaRPr lang="en-GB" dirty="0"/>
          </a:p>
        </p:txBody>
      </p:sp>
    </p:spTree>
    <p:extLst>
      <p:ext uri="{BB962C8B-B14F-4D97-AF65-F5344CB8AC3E}">
        <p14:creationId xmlns:p14="http://schemas.microsoft.com/office/powerpoint/2010/main" val="321033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FDDD4-3890-4624-A619-58D0F5D853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51F6E09-BB57-45BA-9314-06A814F8DE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FC8773-38CC-470F-9484-DD4A83DB6F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22F691C7-C3CF-4BB4-822D-337B4B957FE3}"/>
              </a:ext>
            </a:extLst>
          </p:cNvPr>
          <p:cNvSpPr/>
          <p:nvPr userDrawn="1"/>
        </p:nvSpPr>
        <p:spPr>
          <a:xfrm>
            <a:off x="0" y="6277257"/>
            <a:ext cx="12192000" cy="213097"/>
          </a:xfrm>
          <a:prstGeom prst="rect">
            <a:avLst/>
          </a:prstGeom>
          <a:solidFill>
            <a:srgbClr val="47B746"/>
          </a:solidFill>
          <a:ln>
            <a:solidFill>
              <a:srgbClr val="47B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9AD44BB-47AD-4E55-A6FD-454FD5E9FB8C}"/>
              </a:ext>
            </a:extLst>
          </p:cNvPr>
          <p:cNvSpPr/>
          <p:nvPr userDrawn="1"/>
        </p:nvSpPr>
        <p:spPr>
          <a:xfrm>
            <a:off x="0" y="6490354"/>
            <a:ext cx="12192000" cy="367646"/>
          </a:xfrm>
          <a:prstGeom prst="rect">
            <a:avLst/>
          </a:prstGeom>
          <a:solidFill>
            <a:srgbClr val="0775BE"/>
          </a:solidFill>
          <a:ln>
            <a:solidFill>
              <a:srgbClr val="077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428CAE84-53FF-46B7-913A-9ABC95B20E13}"/>
              </a:ext>
            </a:extLst>
          </p:cNvPr>
          <p:cNvSpPr/>
          <p:nvPr userDrawn="1"/>
        </p:nvSpPr>
        <p:spPr>
          <a:xfrm>
            <a:off x="0" y="6123574"/>
            <a:ext cx="12192000" cy="153683"/>
          </a:xfrm>
          <a:prstGeom prst="rect">
            <a:avLst/>
          </a:prstGeom>
          <a:solidFill>
            <a:srgbClr val="93CD89"/>
          </a:solidFill>
          <a:ln>
            <a:solidFill>
              <a:srgbClr val="93C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ate Placeholder 3">
            <a:extLst>
              <a:ext uri="{FF2B5EF4-FFF2-40B4-BE49-F238E27FC236}">
                <a16:creationId xmlns:a16="http://schemas.microsoft.com/office/drawing/2014/main" id="{5CE3683C-7E4D-4364-91D7-BE86024429D4}"/>
              </a:ext>
            </a:extLst>
          </p:cNvPr>
          <p:cNvSpPr>
            <a:spLocks noGrp="1"/>
          </p:cNvSpPr>
          <p:nvPr>
            <p:ph type="dt" sz="half" idx="10"/>
          </p:nvPr>
        </p:nvSpPr>
        <p:spPr>
          <a:xfrm>
            <a:off x="838200" y="6490354"/>
            <a:ext cx="2743200" cy="365125"/>
          </a:xfrm>
          <a:prstGeom prst="rect">
            <a:avLst/>
          </a:prstGeom>
        </p:spPr>
        <p:txBody>
          <a:bodyPr/>
          <a:lstStyle>
            <a:lvl1pPr>
              <a:defRPr>
                <a:solidFill>
                  <a:schemeClr val="bg1"/>
                </a:solidFill>
              </a:defRPr>
            </a:lvl1pPr>
          </a:lstStyle>
          <a:p>
            <a:fld id="{8629BDC0-3466-44C2-8829-A09A70E65CC1}" type="datetimeFigureOut">
              <a:rPr lang="en-GB" smtClean="0"/>
              <a:pPr/>
              <a:t>25/07/2023</a:t>
            </a:fld>
            <a:endParaRPr lang="en-GB"/>
          </a:p>
        </p:txBody>
      </p:sp>
      <p:sp>
        <p:nvSpPr>
          <p:cNvPr id="12" name="Footer Placeholder 4">
            <a:extLst>
              <a:ext uri="{FF2B5EF4-FFF2-40B4-BE49-F238E27FC236}">
                <a16:creationId xmlns:a16="http://schemas.microsoft.com/office/drawing/2014/main" id="{63E745F6-2A7E-481E-BD1D-B3B3D0AA2A4F}"/>
              </a:ext>
            </a:extLst>
          </p:cNvPr>
          <p:cNvSpPr>
            <a:spLocks noGrp="1"/>
          </p:cNvSpPr>
          <p:nvPr>
            <p:ph type="ftr" sz="quarter" idx="11"/>
          </p:nvPr>
        </p:nvSpPr>
        <p:spPr>
          <a:xfrm>
            <a:off x="4038600" y="6490354"/>
            <a:ext cx="4114800" cy="365125"/>
          </a:xfrm>
          <a:prstGeom prst="rect">
            <a:avLst/>
          </a:prstGeo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FDF067C5-BE5A-4D51-9A1C-29D847C3D041}"/>
              </a:ext>
            </a:extLst>
          </p:cNvPr>
          <p:cNvSpPr>
            <a:spLocks noGrp="1"/>
          </p:cNvSpPr>
          <p:nvPr>
            <p:ph type="sldNum" sz="quarter" idx="12"/>
          </p:nvPr>
        </p:nvSpPr>
        <p:spPr>
          <a:xfrm>
            <a:off x="8610600" y="6490354"/>
            <a:ext cx="2743200" cy="365125"/>
          </a:xfrm>
          <a:prstGeom prst="rect">
            <a:avLst/>
          </a:prstGeom>
        </p:spPr>
        <p:txBody>
          <a:bodyPr/>
          <a:lstStyle>
            <a:lvl1pPr>
              <a:defRPr>
                <a:solidFill>
                  <a:schemeClr val="bg1"/>
                </a:solidFill>
              </a:defRPr>
            </a:lvl1pPr>
          </a:lstStyle>
          <a:p>
            <a:fld id="{76FE0723-F084-4C02-9AF6-71D96C42D124}" type="slidenum">
              <a:rPr lang="en-GB" smtClean="0"/>
              <a:pPr/>
              <a:t>‹#›</a:t>
            </a:fld>
            <a:endParaRPr lang="en-GB" dirty="0"/>
          </a:p>
        </p:txBody>
      </p:sp>
    </p:spTree>
    <p:extLst>
      <p:ext uri="{BB962C8B-B14F-4D97-AF65-F5344CB8AC3E}">
        <p14:creationId xmlns:p14="http://schemas.microsoft.com/office/powerpoint/2010/main" val="3522338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59641-6C10-4011-914C-A3BA088EDE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637A583-32BE-488C-8CD4-A081CF91C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7A9EC17D-8EFC-4F18-9997-AC935831A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D8B4C72F-AD43-4DD6-B9DA-B8F66CDEE642}"/>
              </a:ext>
            </a:extLst>
          </p:cNvPr>
          <p:cNvSpPr/>
          <p:nvPr userDrawn="1"/>
        </p:nvSpPr>
        <p:spPr>
          <a:xfrm>
            <a:off x="0" y="6277257"/>
            <a:ext cx="12192000" cy="213097"/>
          </a:xfrm>
          <a:prstGeom prst="rect">
            <a:avLst/>
          </a:prstGeom>
          <a:solidFill>
            <a:srgbClr val="47B746"/>
          </a:solidFill>
          <a:ln>
            <a:solidFill>
              <a:srgbClr val="47B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3231DDB-8D9D-479D-AE6F-07815111F5C2}"/>
              </a:ext>
            </a:extLst>
          </p:cNvPr>
          <p:cNvSpPr/>
          <p:nvPr userDrawn="1"/>
        </p:nvSpPr>
        <p:spPr>
          <a:xfrm>
            <a:off x="0" y="6490354"/>
            <a:ext cx="12192000" cy="367646"/>
          </a:xfrm>
          <a:prstGeom prst="rect">
            <a:avLst/>
          </a:prstGeom>
          <a:solidFill>
            <a:srgbClr val="0775BE"/>
          </a:solidFill>
          <a:ln>
            <a:solidFill>
              <a:srgbClr val="077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CC1204D2-D221-41E6-AEED-23341D25D10E}"/>
              </a:ext>
            </a:extLst>
          </p:cNvPr>
          <p:cNvSpPr/>
          <p:nvPr userDrawn="1"/>
        </p:nvSpPr>
        <p:spPr>
          <a:xfrm>
            <a:off x="0" y="6123574"/>
            <a:ext cx="12192000" cy="153683"/>
          </a:xfrm>
          <a:prstGeom prst="rect">
            <a:avLst/>
          </a:prstGeom>
          <a:solidFill>
            <a:srgbClr val="93CD89"/>
          </a:solidFill>
          <a:ln>
            <a:solidFill>
              <a:srgbClr val="93C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ate Placeholder 3">
            <a:extLst>
              <a:ext uri="{FF2B5EF4-FFF2-40B4-BE49-F238E27FC236}">
                <a16:creationId xmlns:a16="http://schemas.microsoft.com/office/drawing/2014/main" id="{9C1B211F-0528-453D-A821-E42C4DDB6248}"/>
              </a:ext>
            </a:extLst>
          </p:cNvPr>
          <p:cNvSpPr>
            <a:spLocks noGrp="1"/>
          </p:cNvSpPr>
          <p:nvPr>
            <p:ph type="dt" sz="half" idx="10"/>
          </p:nvPr>
        </p:nvSpPr>
        <p:spPr>
          <a:xfrm>
            <a:off x="838200" y="6490354"/>
            <a:ext cx="2743200" cy="365125"/>
          </a:xfrm>
          <a:prstGeom prst="rect">
            <a:avLst/>
          </a:prstGeom>
        </p:spPr>
        <p:txBody>
          <a:bodyPr/>
          <a:lstStyle>
            <a:lvl1pPr>
              <a:defRPr>
                <a:solidFill>
                  <a:schemeClr val="bg1"/>
                </a:solidFill>
              </a:defRPr>
            </a:lvl1pPr>
          </a:lstStyle>
          <a:p>
            <a:fld id="{8629BDC0-3466-44C2-8829-A09A70E65CC1}" type="datetimeFigureOut">
              <a:rPr lang="en-GB" smtClean="0"/>
              <a:pPr/>
              <a:t>25/07/2023</a:t>
            </a:fld>
            <a:endParaRPr lang="en-GB"/>
          </a:p>
        </p:txBody>
      </p:sp>
      <p:sp>
        <p:nvSpPr>
          <p:cNvPr id="12" name="Footer Placeholder 4">
            <a:extLst>
              <a:ext uri="{FF2B5EF4-FFF2-40B4-BE49-F238E27FC236}">
                <a16:creationId xmlns:a16="http://schemas.microsoft.com/office/drawing/2014/main" id="{96EE535A-600C-4022-B833-F9139032953B}"/>
              </a:ext>
            </a:extLst>
          </p:cNvPr>
          <p:cNvSpPr>
            <a:spLocks noGrp="1"/>
          </p:cNvSpPr>
          <p:nvPr>
            <p:ph type="ftr" sz="quarter" idx="11"/>
          </p:nvPr>
        </p:nvSpPr>
        <p:spPr>
          <a:xfrm>
            <a:off x="4038600" y="6490354"/>
            <a:ext cx="4114800" cy="365125"/>
          </a:xfrm>
          <a:prstGeom prst="rect">
            <a:avLst/>
          </a:prstGeo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910B969E-8986-4993-AE04-215457203D89}"/>
              </a:ext>
            </a:extLst>
          </p:cNvPr>
          <p:cNvSpPr>
            <a:spLocks noGrp="1"/>
          </p:cNvSpPr>
          <p:nvPr>
            <p:ph type="sldNum" sz="quarter" idx="12"/>
          </p:nvPr>
        </p:nvSpPr>
        <p:spPr>
          <a:xfrm>
            <a:off x="8610600" y="6490354"/>
            <a:ext cx="2743200" cy="365125"/>
          </a:xfrm>
          <a:prstGeom prst="rect">
            <a:avLst/>
          </a:prstGeom>
        </p:spPr>
        <p:txBody>
          <a:bodyPr/>
          <a:lstStyle>
            <a:lvl1pPr>
              <a:defRPr>
                <a:solidFill>
                  <a:schemeClr val="bg1"/>
                </a:solidFill>
              </a:defRPr>
            </a:lvl1pPr>
          </a:lstStyle>
          <a:p>
            <a:fld id="{76FE0723-F084-4C02-9AF6-71D96C42D124}" type="slidenum">
              <a:rPr lang="en-GB" smtClean="0"/>
              <a:pPr/>
              <a:t>‹#›</a:t>
            </a:fld>
            <a:endParaRPr lang="en-GB" dirty="0"/>
          </a:p>
        </p:txBody>
      </p:sp>
    </p:spTree>
    <p:extLst>
      <p:ext uri="{BB962C8B-B14F-4D97-AF65-F5344CB8AC3E}">
        <p14:creationId xmlns:p14="http://schemas.microsoft.com/office/powerpoint/2010/main" val="1075468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BD5B41-4340-48B6-BB9C-1BF4DF5641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EE5BA1-FB9A-4F54-9069-AFED981570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0A2721-DDA8-4FBA-ACAE-23CCEDB47F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9BDC0-3466-44C2-8829-A09A70E65CC1}" type="datetimeFigureOut">
              <a:rPr lang="en-GB" smtClean="0"/>
              <a:t>25/07/2023</a:t>
            </a:fld>
            <a:endParaRPr lang="en-GB"/>
          </a:p>
        </p:txBody>
      </p:sp>
      <p:sp>
        <p:nvSpPr>
          <p:cNvPr id="5" name="Footer Placeholder 4">
            <a:extLst>
              <a:ext uri="{FF2B5EF4-FFF2-40B4-BE49-F238E27FC236}">
                <a16:creationId xmlns:a16="http://schemas.microsoft.com/office/drawing/2014/main" id="{1DF98409-8158-4BC4-92A2-A62243F636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F18FC0B-16AA-4110-9E7A-74FE6009A1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E0723-F084-4C02-9AF6-71D96C42D124}" type="slidenum">
              <a:rPr lang="en-GB" smtClean="0"/>
              <a:t>‹#›</a:t>
            </a:fld>
            <a:endParaRPr lang="en-GB"/>
          </a:p>
        </p:txBody>
      </p:sp>
    </p:spTree>
    <p:extLst>
      <p:ext uri="{BB962C8B-B14F-4D97-AF65-F5344CB8AC3E}">
        <p14:creationId xmlns:p14="http://schemas.microsoft.com/office/powerpoint/2010/main" val="3466023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unsplash.com/photos/6Juhh-pz5Ho?utm_source=unsplash&amp;utm_medium=referral&amp;utm_content=creditCopyText" TargetMode="External"/><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unsplash.com/@crew?utm_source=unsplash&amp;utm_medium=referral&amp;utm_content=creditCopyTex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802446"/>
            <a:ext cx="10515600" cy="1325563"/>
          </a:xfrm>
        </p:spPr>
        <p:txBody>
          <a:bodyPr/>
          <a:lstStyle/>
          <a:p>
            <a:r>
              <a:rPr lang="en-GB" dirty="0">
                <a:latin typeface="+mn-lt"/>
              </a:rPr>
              <a:t>The Due Diligence Bureau</a:t>
            </a:r>
          </a:p>
        </p:txBody>
      </p:sp>
      <p:sp>
        <p:nvSpPr>
          <p:cNvPr id="11" name="Title 2"/>
          <p:cNvSpPr txBox="1">
            <a:spLocks/>
          </p:cNvSpPr>
          <p:nvPr/>
        </p:nvSpPr>
        <p:spPr>
          <a:xfrm>
            <a:off x="2375456" y="1895750"/>
            <a:ext cx="613244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i="1" dirty="0">
                <a:solidFill>
                  <a:srgbClr val="0070C0"/>
                </a:solidFill>
                <a:latin typeface="Cambria" panose="02040503050406030204" pitchFamily="18" charset="0"/>
                <a:ea typeface="Cambria" panose="02040503050406030204" pitchFamily="18" charset="0"/>
              </a:rPr>
              <a:t>Demonstrate compliance </a:t>
            </a:r>
          </a:p>
          <a:p>
            <a:r>
              <a:rPr lang="en-GB" sz="3600" b="1" i="1" dirty="0">
                <a:solidFill>
                  <a:srgbClr val="0070C0"/>
                </a:solidFill>
                <a:latin typeface="Cambria" panose="02040503050406030204" pitchFamily="18" charset="0"/>
                <a:ea typeface="Cambria" panose="02040503050406030204" pitchFamily="18" charset="0"/>
              </a:rPr>
              <a:t>	- with PSI’s DDB service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1473" y="5094860"/>
            <a:ext cx="7223643" cy="870074"/>
          </a:xfrm>
          <a:prstGeom prst="rect">
            <a:avLst/>
          </a:prstGeom>
        </p:spPr>
      </p:pic>
    </p:spTree>
    <p:extLst>
      <p:ext uri="{BB962C8B-B14F-4D97-AF65-F5344CB8AC3E}">
        <p14:creationId xmlns:p14="http://schemas.microsoft.com/office/powerpoint/2010/main" val="3078937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325464" y="1086972"/>
            <a:ext cx="11020841" cy="718583"/>
          </a:xfrm>
        </p:spPr>
        <p:txBody>
          <a:bodyPr>
            <a:normAutofit/>
          </a:bodyPr>
          <a:lstStyle/>
          <a:p>
            <a:r>
              <a:rPr lang="en-GB" sz="3600" b="1" dirty="0"/>
              <a:t>For further information please contact:</a:t>
            </a:r>
          </a:p>
        </p:txBody>
      </p:sp>
      <p:sp>
        <p:nvSpPr>
          <p:cNvPr id="25" name="Rectangle 24">
            <a:extLst>
              <a:ext uri="{FF2B5EF4-FFF2-40B4-BE49-F238E27FC236}">
                <a16:creationId xmlns:a16="http://schemas.microsoft.com/office/drawing/2014/main" id="{D95298D2-72F4-4AEB-9864-13DCB4774415}"/>
              </a:ext>
            </a:extLst>
          </p:cNvPr>
          <p:cNvSpPr/>
          <p:nvPr/>
        </p:nvSpPr>
        <p:spPr>
          <a:xfrm>
            <a:off x="0" y="376458"/>
            <a:ext cx="12192000" cy="213097"/>
          </a:xfrm>
          <a:prstGeom prst="rect">
            <a:avLst/>
          </a:prstGeom>
          <a:solidFill>
            <a:srgbClr val="47B746"/>
          </a:solidFill>
          <a:ln>
            <a:solidFill>
              <a:srgbClr val="47B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822CB9B7-B246-4D6E-8C3D-B43FE5CA971C}"/>
              </a:ext>
            </a:extLst>
          </p:cNvPr>
          <p:cNvSpPr/>
          <p:nvPr/>
        </p:nvSpPr>
        <p:spPr>
          <a:xfrm>
            <a:off x="0" y="1117"/>
            <a:ext cx="12192000" cy="367646"/>
          </a:xfrm>
          <a:prstGeom prst="rect">
            <a:avLst/>
          </a:prstGeom>
          <a:solidFill>
            <a:srgbClr val="0775BE"/>
          </a:solidFill>
          <a:ln>
            <a:solidFill>
              <a:srgbClr val="077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5D520F-427C-490E-AEDB-E474A49085EE}"/>
              </a:ext>
            </a:extLst>
          </p:cNvPr>
          <p:cNvSpPr/>
          <p:nvPr/>
        </p:nvSpPr>
        <p:spPr>
          <a:xfrm>
            <a:off x="0" y="600608"/>
            <a:ext cx="12192000" cy="153683"/>
          </a:xfrm>
          <a:prstGeom prst="rect">
            <a:avLst/>
          </a:prstGeom>
          <a:solidFill>
            <a:srgbClr val="93CD89"/>
          </a:solidFill>
          <a:ln>
            <a:solidFill>
              <a:srgbClr val="93C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325464" y="1819147"/>
            <a:ext cx="5770536" cy="400110"/>
          </a:xfrm>
          <a:prstGeom prst="rect">
            <a:avLst/>
          </a:prstGeom>
          <a:noFill/>
        </p:spPr>
        <p:txBody>
          <a:bodyPr wrap="square" rtlCol="0">
            <a:spAutoFit/>
          </a:bodyPr>
          <a:lstStyle/>
          <a:p>
            <a:r>
              <a:rPr lang="en-GB" sz="2000" dirty="0">
                <a:solidFill>
                  <a:srgbClr val="0070C0"/>
                </a:solidFill>
              </a:rPr>
              <a:t>info@PSIregistry.org</a:t>
            </a:r>
          </a:p>
        </p:txBody>
      </p:sp>
      <p:pic>
        <p:nvPicPr>
          <p:cNvPr id="33" name="Picture 32"/>
          <p:cNvPicPr>
            <a:picLocks/>
          </p:cNvPicPr>
          <p:nvPr/>
        </p:nvPicPr>
        <p:blipFill>
          <a:blip r:embed="rId2" cstate="print">
            <a:extLst>
              <a:ext uri="{28A0092B-C50C-407E-A947-70E740481C1C}">
                <a14:useLocalDpi xmlns:a14="http://schemas.microsoft.com/office/drawing/2010/main" val="0"/>
              </a:ext>
            </a:extLst>
          </a:blip>
          <a:stretch>
            <a:fillRect/>
          </a:stretch>
        </p:blipFill>
        <p:spPr>
          <a:xfrm rot="-240000">
            <a:off x="6763884" y="1911930"/>
            <a:ext cx="4860000" cy="3234330"/>
          </a:xfrm>
          <a:prstGeom prst="rect">
            <a:avLst/>
          </a:prstGeom>
          <a:effectLst>
            <a:outerShdw blurRad="76200" dist="76200" dir="2700000" algn="tl" rotWithShape="0">
              <a:prstClr val="black">
                <a:alpha val="40000"/>
              </a:prstClr>
            </a:outerShdw>
          </a:effectLst>
        </p:spPr>
      </p:pic>
      <p:sp>
        <p:nvSpPr>
          <p:cNvPr id="34" name="TextBox 33"/>
          <p:cNvSpPr txBox="1"/>
          <p:nvPr/>
        </p:nvSpPr>
        <p:spPr>
          <a:xfrm rot="21360000">
            <a:off x="9213744" y="5031392"/>
            <a:ext cx="2564969" cy="215444"/>
          </a:xfrm>
          <a:prstGeom prst="rect">
            <a:avLst/>
          </a:prstGeom>
          <a:noFill/>
        </p:spPr>
        <p:txBody>
          <a:bodyPr wrap="square" rtlCol="0">
            <a:spAutoFit/>
          </a:bodyPr>
          <a:lstStyle/>
          <a:p>
            <a:pPr algn="r"/>
            <a:r>
              <a:rPr lang="en-GB" sz="800"/>
              <a:t>Photo by </a:t>
            </a:r>
            <a:r>
              <a:rPr lang="en-GB" sz="800">
                <a:hlinkClick r:id="rId3"/>
              </a:rPr>
              <a:t>Crew</a:t>
            </a:r>
            <a:r>
              <a:rPr lang="en-GB" sz="800"/>
              <a:t> on </a:t>
            </a:r>
            <a:r>
              <a:rPr lang="en-GB" sz="800">
                <a:hlinkClick r:id="rId4"/>
              </a:rPr>
              <a:t>Unsplash</a:t>
            </a:r>
            <a:endParaRPr lang="en-GB" sz="700" dirty="0"/>
          </a:p>
        </p:txBody>
      </p:sp>
      <p:sp>
        <p:nvSpPr>
          <p:cNvPr id="35" name="TextBox 34"/>
          <p:cNvSpPr txBox="1"/>
          <p:nvPr/>
        </p:nvSpPr>
        <p:spPr>
          <a:xfrm>
            <a:off x="325464" y="2450895"/>
            <a:ext cx="5770536" cy="2646878"/>
          </a:xfrm>
          <a:prstGeom prst="rect">
            <a:avLst/>
          </a:prstGeom>
          <a:noFill/>
        </p:spPr>
        <p:txBody>
          <a:bodyPr wrap="square" rtlCol="0">
            <a:spAutoFit/>
          </a:bodyPr>
          <a:lstStyle/>
          <a:p>
            <a:r>
              <a:rPr lang="en-GB" dirty="0"/>
              <a:t>Other PSI products available include:</a:t>
            </a:r>
          </a:p>
          <a:p>
            <a:endParaRPr lang="en-GB" sz="800" dirty="0"/>
          </a:p>
          <a:p>
            <a:pPr marL="285750" indent="-285750">
              <a:buFont typeface="Wingdings" panose="05000000000000000000" pitchFamily="2" charset="2"/>
              <a:buChar char="ü"/>
            </a:pPr>
            <a:r>
              <a:rPr lang="en-GB" sz="2000" b="1" dirty="0"/>
              <a:t>PSI Metrics </a:t>
            </a:r>
            <a:r>
              <a:rPr lang="en-GB" sz="2000" dirty="0"/>
              <a:t>– OA analytics and denials reporting</a:t>
            </a:r>
          </a:p>
          <a:p>
            <a:pPr marL="285750" indent="-285750">
              <a:buFont typeface="Wingdings" panose="05000000000000000000" pitchFamily="2" charset="2"/>
              <a:buChar char="ü"/>
            </a:pPr>
            <a:r>
              <a:rPr lang="en-GB" sz="2000" b="1" dirty="0"/>
              <a:t>PSI IP Registry </a:t>
            </a:r>
            <a:r>
              <a:rPr lang="en-GB" sz="2000" dirty="0"/>
              <a:t>– the IP management tool</a:t>
            </a:r>
          </a:p>
          <a:p>
            <a:pPr marL="285750" indent="-285750">
              <a:buFont typeface="Wingdings" panose="05000000000000000000" pitchFamily="2" charset="2"/>
              <a:buChar char="ü"/>
            </a:pPr>
            <a:r>
              <a:rPr lang="en-GB" sz="2000" b="1" dirty="0"/>
              <a:t>PSI Gap Analysis Tool </a:t>
            </a:r>
            <a:r>
              <a:rPr lang="en-GB" sz="2000" dirty="0"/>
              <a:t>– access a databank of customers subscribing to the content of over 150 STM publishers</a:t>
            </a:r>
          </a:p>
          <a:p>
            <a:pPr marL="285750" indent="-285750">
              <a:buFont typeface="Wingdings" panose="05000000000000000000" pitchFamily="2" charset="2"/>
              <a:buChar char="ü"/>
            </a:pPr>
            <a:r>
              <a:rPr lang="en-GB" sz="2000" b="1" dirty="0"/>
              <a:t>PSI IP-Intrusion </a:t>
            </a:r>
            <a:r>
              <a:rPr lang="en-GB" sz="2000" dirty="0"/>
              <a:t>– join the publisher community driven fight against cybercrime</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0684" y="5579730"/>
            <a:ext cx="1394939" cy="458780"/>
          </a:xfrm>
          <a:prstGeom prst="rect">
            <a:avLst/>
          </a:prstGeom>
        </p:spPr>
      </p:pic>
    </p:spTree>
    <p:extLst>
      <p:ext uri="{BB962C8B-B14F-4D97-AF65-F5344CB8AC3E}">
        <p14:creationId xmlns:p14="http://schemas.microsoft.com/office/powerpoint/2010/main" val="366674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7982"/>
            <a:ext cx="10515600" cy="1325563"/>
          </a:xfrm>
        </p:spPr>
        <p:txBody>
          <a:bodyPr/>
          <a:lstStyle/>
          <a:p>
            <a:r>
              <a:rPr lang="en-GB" dirty="0"/>
              <a:t>Why do we need DDB?</a:t>
            </a:r>
          </a:p>
        </p:txBody>
      </p:sp>
      <p:sp>
        <p:nvSpPr>
          <p:cNvPr id="3" name="Content Placeholder 2"/>
          <p:cNvSpPr>
            <a:spLocks noGrp="1"/>
          </p:cNvSpPr>
          <p:nvPr>
            <p:ph sz="half" idx="1"/>
          </p:nvPr>
        </p:nvSpPr>
        <p:spPr>
          <a:xfrm>
            <a:off x="838200" y="2545685"/>
            <a:ext cx="5181600" cy="3631278"/>
          </a:xfrm>
        </p:spPr>
        <p:txBody>
          <a:bodyPr>
            <a:normAutofit/>
          </a:bodyPr>
          <a:lstStyle/>
          <a:p>
            <a:r>
              <a:rPr lang="en-GB" sz="2600" dirty="0"/>
              <a:t>In 2011 Macmillan Publishers were fined in excess of £11 million</a:t>
            </a:r>
          </a:p>
          <a:p>
            <a:r>
              <a:rPr lang="en-GB" sz="2600" dirty="0"/>
              <a:t>In 2012 OUP were fined £1.9 million</a:t>
            </a:r>
          </a:p>
          <a:p>
            <a:r>
              <a:rPr lang="en-GB" sz="2600" dirty="0"/>
              <a:t>Both companies were excluded from competing for World Bank contracts for 3-6 years</a:t>
            </a:r>
          </a:p>
        </p:txBody>
      </p:sp>
      <p:sp>
        <p:nvSpPr>
          <p:cNvPr id="4" name="Content Placeholder 3"/>
          <p:cNvSpPr>
            <a:spLocks noGrp="1"/>
          </p:cNvSpPr>
          <p:nvPr>
            <p:ph sz="half" idx="2"/>
          </p:nvPr>
        </p:nvSpPr>
        <p:spPr>
          <a:xfrm>
            <a:off x="6172200" y="2545685"/>
            <a:ext cx="5181600" cy="3188827"/>
          </a:xfrm>
        </p:spPr>
        <p:txBody>
          <a:bodyPr/>
          <a:lstStyle/>
          <a:p>
            <a:r>
              <a:rPr lang="en-GB" sz="2600" dirty="0"/>
              <a:t>In both cases it was </a:t>
            </a:r>
            <a:br>
              <a:rPr lang="en-GB" sz="2600" dirty="0"/>
            </a:br>
            <a:r>
              <a:rPr lang="en-GB" sz="2600" dirty="0"/>
              <a:t>found that corrupt behaviour was confined to a small part of the organisation</a:t>
            </a:r>
          </a:p>
          <a:p>
            <a:r>
              <a:rPr lang="en-GB" sz="2600" dirty="0"/>
              <a:t>However, it was decided the companies hadn’t done enough to prevent corrupt behaviour</a:t>
            </a:r>
          </a:p>
        </p:txBody>
      </p:sp>
      <p:pic>
        <p:nvPicPr>
          <p:cNvPr id="5" name="Picture 4"/>
          <p:cNvPicPr>
            <a:picLocks noChangeAspect="1"/>
          </p:cNvPicPr>
          <p:nvPr/>
        </p:nvPicPr>
        <p:blipFill>
          <a:blip r:embed="rId2"/>
          <a:stretch>
            <a:fillRect/>
          </a:stretch>
        </p:blipFill>
        <p:spPr>
          <a:xfrm rot="900000">
            <a:off x="8460000" y="612000"/>
            <a:ext cx="3283839" cy="1690497"/>
          </a:xfrm>
          <a:prstGeom prst="rect">
            <a:avLst/>
          </a:prstGeom>
          <a:effectLst>
            <a:outerShdw blurRad="127000" dist="63500" dir="2700000" algn="tl" rotWithShape="0">
              <a:prstClr val="black">
                <a:alpha val="50000"/>
              </a:prst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3462" y="5499221"/>
            <a:ext cx="1520148" cy="499960"/>
          </a:xfrm>
          <a:prstGeom prst="rect">
            <a:avLst/>
          </a:prstGeom>
        </p:spPr>
      </p:pic>
    </p:spTree>
    <p:extLst>
      <p:ext uri="{BB962C8B-B14F-4D97-AF65-F5344CB8AC3E}">
        <p14:creationId xmlns:p14="http://schemas.microsoft.com/office/powerpoint/2010/main" val="3422339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72384"/>
            <a:ext cx="3932237" cy="1600200"/>
          </a:xfrm>
        </p:spPr>
        <p:txBody>
          <a:bodyPr>
            <a:normAutofit/>
          </a:bodyPr>
          <a:lstStyle/>
          <a:p>
            <a:r>
              <a:rPr lang="en-GB" sz="3600" dirty="0"/>
              <a:t>What can we do?</a:t>
            </a:r>
          </a:p>
        </p:txBody>
      </p:sp>
      <p:pic>
        <p:nvPicPr>
          <p:cNvPr id="5" name="Picture Placeholder 4"/>
          <p:cNvPicPr>
            <a:picLocks noGrp="1" noChangeAspect="1"/>
          </p:cNvPicPr>
          <p:nvPr>
            <p:ph type="pic" idx="1"/>
          </p:nvPr>
        </p:nvPicPr>
        <p:blipFill>
          <a:blip r:embed="rId2"/>
          <a:srcRect l="12577" r="12577"/>
          <a:stretch>
            <a:fillRect/>
          </a:stretch>
        </p:blipFill>
        <p:spPr>
          <a:xfrm rot="120000">
            <a:off x="5411838" y="948457"/>
            <a:ext cx="5015141" cy="3960000"/>
          </a:xfrm>
          <a:prstGeom prst="rect">
            <a:avLst/>
          </a:prstGeom>
          <a:effectLst>
            <a:outerShdw blurRad="76200" dist="63500" dir="2700000" algn="tl" rotWithShape="0">
              <a:prstClr val="black">
                <a:alpha val="40000"/>
              </a:prstClr>
            </a:outerShdw>
          </a:effectLst>
        </p:spPr>
      </p:pic>
      <p:sp>
        <p:nvSpPr>
          <p:cNvPr id="4" name="Text Placeholder 3"/>
          <p:cNvSpPr>
            <a:spLocks noGrp="1"/>
          </p:cNvSpPr>
          <p:nvPr>
            <p:ph type="body" sz="half" idx="2"/>
          </p:nvPr>
        </p:nvSpPr>
        <p:spPr>
          <a:xfrm>
            <a:off x="839788" y="1757600"/>
            <a:ext cx="3932237" cy="3811588"/>
          </a:xfrm>
        </p:spPr>
        <p:txBody>
          <a:bodyPr>
            <a:normAutofit/>
          </a:bodyPr>
          <a:lstStyle/>
          <a:p>
            <a:r>
              <a:rPr lang="en-GB" sz="2400" dirty="0"/>
              <a:t>The Due Diligence Bureau:</a:t>
            </a:r>
          </a:p>
          <a:p>
            <a:pPr marL="285750" indent="-285750">
              <a:buFont typeface="Arial" panose="020B0604020202020204" pitchFamily="34" charset="0"/>
              <a:buChar char="•"/>
            </a:pPr>
            <a:r>
              <a:rPr lang="en-GB" sz="2000" dirty="0"/>
              <a:t>helps publishers to educate all intermediaries of the appropriate levels of conduct</a:t>
            </a:r>
          </a:p>
          <a:p>
            <a:pPr marL="285750" indent="-285750">
              <a:buFont typeface="Arial" panose="020B0604020202020204" pitchFamily="34" charset="0"/>
              <a:buChar char="•"/>
            </a:pPr>
            <a:r>
              <a:rPr lang="en-GB" sz="2000" dirty="0"/>
              <a:t>Provides assurances from intermediaries that the law will be adhered to</a:t>
            </a:r>
          </a:p>
          <a:p>
            <a:pPr marL="285750" indent="-285750">
              <a:buFont typeface="Arial" panose="020B0604020202020204" pitchFamily="34" charset="0"/>
              <a:buChar char="•"/>
            </a:pPr>
            <a:r>
              <a:rPr lang="en-GB" sz="2000" dirty="0"/>
              <a:t>Allows publishers to demonstrate the measures they’ve taken to prevent unlawful behaviour</a:t>
            </a:r>
          </a:p>
          <a:p>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9713" y="5448655"/>
            <a:ext cx="1673897" cy="550526"/>
          </a:xfrm>
          <a:prstGeom prst="rect">
            <a:avLst/>
          </a:prstGeom>
        </p:spPr>
      </p:pic>
    </p:spTree>
    <p:extLst>
      <p:ext uri="{BB962C8B-B14F-4D97-AF65-F5344CB8AC3E}">
        <p14:creationId xmlns:p14="http://schemas.microsoft.com/office/powerpoint/2010/main" val="3060863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Helping our customers to demonstrate compliance</a:t>
            </a:r>
          </a:p>
        </p:txBody>
      </p:sp>
      <p:sp>
        <p:nvSpPr>
          <p:cNvPr id="3" name="Content Placeholder 2"/>
          <p:cNvSpPr>
            <a:spLocks noGrp="1"/>
          </p:cNvSpPr>
          <p:nvPr>
            <p:ph sz="half" idx="1"/>
          </p:nvPr>
        </p:nvSpPr>
        <p:spPr>
          <a:xfrm>
            <a:off x="6172200" y="1690688"/>
            <a:ext cx="5181600" cy="3039986"/>
          </a:xfrm>
        </p:spPr>
        <p:txBody>
          <a:bodyPr>
            <a:normAutofit lnSpcReduction="10000"/>
          </a:bodyPr>
          <a:lstStyle/>
          <a:p>
            <a:pPr marL="0" indent="0">
              <a:buNone/>
            </a:pPr>
            <a:r>
              <a:rPr lang="en-GB" dirty="0">
                <a:solidFill>
                  <a:srgbClr val="0775BE"/>
                </a:solidFill>
              </a:rPr>
              <a:t>For the last 9 years the DDB service has given our customers insurance against risk, helping them to demonstrate compliance and avoid hefty fines of the likes imposed on both Macmillan Publishers and Oxford University Press.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1688" y="5308054"/>
            <a:ext cx="1671515" cy="549743"/>
          </a:xfrm>
          <a:prstGeom prst="rect">
            <a:avLst/>
          </a:prstGeom>
        </p:spPr>
      </p:pic>
      <p:pic>
        <p:nvPicPr>
          <p:cNvPr id="7" name="Picture 6">
            <a:extLst>
              <a:ext uri="{FF2B5EF4-FFF2-40B4-BE49-F238E27FC236}">
                <a16:creationId xmlns:a16="http://schemas.microsoft.com/office/drawing/2014/main" id="{1277B5B8-5B10-46E5-A41F-4702A4E6E1BC}"/>
              </a:ext>
            </a:extLst>
          </p:cNvPr>
          <p:cNvPicPr>
            <a:picLocks noChangeAspect="1"/>
          </p:cNvPicPr>
          <p:nvPr/>
        </p:nvPicPr>
        <p:blipFill>
          <a:blip r:embed="rId3"/>
          <a:stretch>
            <a:fillRect/>
          </a:stretch>
        </p:blipFill>
        <p:spPr>
          <a:xfrm rot="-180000">
            <a:off x="1288295" y="1989000"/>
            <a:ext cx="3373294" cy="2880000"/>
          </a:xfrm>
          <a:prstGeom prst="rect">
            <a:avLst/>
          </a:prstGeom>
          <a:ln>
            <a:solidFill>
              <a:schemeClr val="bg1">
                <a:lumMod val="50000"/>
              </a:schemeClr>
            </a:solidFill>
          </a:ln>
          <a:effectLst>
            <a:outerShdw blurRad="76200" dist="63500" dir="2700000" algn="tl" rotWithShape="0">
              <a:prstClr val="black">
                <a:alpha val="40000"/>
              </a:prstClr>
            </a:outerShdw>
          </a:effectLst>
        </p:spPr>
      </p:pic>
    </p:spTree>
    <p:extLst>
      <p:ext uri="{BB962C8B-B14F-4D97-AF65-F5344CB8AC3E}">
        <p14:creationId xmlns:p14="http://schemas.microsoft.com/office/powerpoint/2010/main" val="3536390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8" y="106462"/>
            <a:ext cx="10515600" cy="1325563"/>
          </a:xfrm>
        </p:spPr>
        <p:txBody>
          <a:bodyPr/>
          <a:lstStyle/>
          <a:p>
            <a:r>
              <a:rPr lang="en-GB" dirty="0"/>
              <a:t>How does it work?</a:t>
            </a:r>
          </a:p>
        </p:txBody>
      </p:sp>
      <p:pic>
        <p:nvPicPr>
          <p:cNvPr id="3" name="Picture 2"/>
          <p:cNvPicPr>
            <a:picLocks noChangeAspect="1"/>
          </p:cNvPicPr>
          <p:nvPr/>
        </p:nvPicPr>
        <p:blipFill>
          <a:blip r:embed="rId2"/>
          <a:stretch>
            <a:fillRect/>
          </a:stretch>
        </p:blipFill>
        <p:spPr>
          <a:xfrm>
            <a:off x="286525" y="1966837"/>
            <a:ext cx="2587500" cy="1800000"/>
          </a:xfrm>
          <a:prstGeom prst="rect">
            <a:avLst/>
          </a:prstGeom>
        </p:spPr>
      </p:pic>
      <p:pic>
        <p:nvPicPr>
          <p:cNvPr id="5" name="Picture 4"/>
          <p:cNvPicPr>
            <a:picLocks/>
          </p:cNvPicPr>
          <p:nvPr/>
        </p:nvPicPr>
        <p:blipFill>
          <a:blip r:embed="rId3"/>
          <a:stretch>
            <a:fillRect/>
          </a:stretch>
        </p:blipFill>
        <p:spPr>
          <a:xfrm>
            <a:off x="3753408" y="1995483"/>
            <a:ext cx="1800000" cy="1872000"/>
          </a:xfrm>
          <a:prstGeom prst="rect">
            <a:avLst/>
          </a:prstGeom>
        </p:spPr>
      </p:pic>
      <p:pic>
        <p:nvPicPr>
          <p:cNvPr id="7" name="Picture 6"/>
          <p:cNvPicPr>
            <a:picLocks noChangeAspect="1"/>
          </p:cNvPicPr>
          <p:nvPr/>
        </p:nvPicPr>
        <p:blipFill>
          <a:blip r:embed="rId4"/>
          <a:stretch>
            <a:fillRect/>
          </a:stretch>
        </p:blipFill>
        <p:spPr>
          <a:xfrm rot="21017153">
            <a:off x="6960546" y="3926428"/>
            <a:ext cx="1284678" cy="1403345"/>
          </a:xfrm>
          <a:prstGeom prst="rect">
            <a:avLst/>
          </a:prstGeom>
          <a:scene3d>
            <a:camera prst="orthographicFront">
              <a:rot lat="0" lon="0" rev="0"/>
            </a:camera>
            <a:lightRig rig="threePt" dir="t"/>
          </a:scene3d>
        </p:spPr>
      </p:pic>
      <p:sp>
        <p:nvSpPr>
          <p:cNvPr id="9" name="TextBox 8"/>
          <p:cNvSpPr txBox="1"/>
          <p:nvPr/>
        </p:nvSpPr>
        <p:spPr>
          <a:xfrm>
            <a:off x="442208" y="1364097"/>
            <a:ext cx="2923082" cy="646331"/>
          </a:xfrm>
          <a:prstGeom prst="rect">
            <a:avLst/>
          </a:prstGeom>
          <a:noFill/>
        </p:spPr>
        <p:txBody>
          <a:bodyPr wrap="square" rtlCol="0">
            <a:spAutoFit/>
          </a:bodyPr>
          <a:lstStyle/>
          <a:p>
            <a:r>
              <a:rPr lang="en-GB" dirty="0"/>
              <a:t>Publisher provides list of intermediaries / agents</a:t>
            </a:r>
          </a:p>
        </p:txBody>
      </p:sp>
      <p:sp>
        <p:nvSpPr>
          <p:cNvPr id="10" name="TextBox 9"/>
          <p:cNvSpPr txBox="1"/>
          <p:nvPr/>
        </p:nvSpPr>
        <p:spPr>
          <a:xfrm>
            <a:off x="3363440" y="1364087"/>
            <a:ext cx="421574" cy="369332"/>
          </a:xfrm>
          <a:prstGeom prst="rect">
            <a:avLst/>
          </a:prstGeom>
          <a:noFill/>
        </p:spPr>
        <p:txBody>
          <a:bodyPr wrap="square" rtlCol="0">
            <a:spAutoFit/>
          </a:bodyPr>
          <a:lstStyle/>
          <a:p>
            <a:r>
              <a:rPr lang="en-GB" dirty="0"/>
              <a:t>2)</a:t>
            </a:r>
          </a:p>
        </p:txBody>
      </p:sp>
      <p:sp>
        <p:nvSpPr>
          <p:cNvPr id="11" name="TextBox 10"/>
          <p:cNvSpPr txBox="1"/>
          <p:nvPr/>
        </p:nvSpPr>
        <p:spPr>
          <a:xfrm>
            <a:off x="222358" y="1361608"/>
            <a:ext cx="2923082" cy="369332"/>
          </a:xfrm>
          <a:prstGeom prst="rect">
            <a:avLst/>
          </a:prstGeom>
          <a:noFill/>
        </p:spPr>
        <p:txBody>
          <a:bodyPr wrap="square" rtlCol="0">
            <a:spAutoFit/>
          </a:bodyPr>
          <a:lstStyle/>
          <a:p>
            <a:r>
              <a:rPr lang="en-GB" dirty="0"/>
              <a:t>1)</a:t>
            </a:r>
          </a:p>
        </p:txBody>
      </p:sp>
      <p:sp>
        <p:nvSpPr>
          <p:cNvPr id="12" name="TextBox 11"/>
          <p:cNvSpPr txBox="1"/>
          <p:nvPr/>
        </p:nvSpPr>
        <p:spPr>
          <a:xfrm>
            <a:off x="3600138" y="1374084"/>
            <a:ext cx="2470879" cy="646331"/>
          </a:xfrm>
          <a:prstGeom prst="rect">
            <a:avLst/>
          </a:prstGeom>
          <a:noFill/>
        </p:spPr>
        <p:txBody>
          <a:bodyPr wrap="square" rtlCol="0">
            <a:spAutoFit/>
          </a:bodyPr>
          <a:lstStyle/>
          <a:p>
            <a:r>
              <a:rPr lang="en-GB" dirty="0"/>
              <a:t>Publisher list is matched against DDB database</a:t>
            </a:r>
          </a:p>
        </p:txBody>
      </p:sp>
      <p:sp>
        <p:nvSpPr>
          <p:cNvPr id="14" name="TextBox 13"/>
          <p:cNvSpPr txBox="1"/>
          <p:nvPr/>
        </p:nvSpPr>
        <p:spPr>
          <a:xfrm>
            <a:off x="5846173" y="3177913"/>
            <a:ext cx="452156" cy="369332"/>
          </a:xfrm>
          <a:prstGeom prst="rect">
            <a:avLst/>
          </a:prstGeom>
          <a:noFill/>
        </p:spPr>
        <p:txBody>
          <a:bodyPr wrap="square" rtlCol="0">
            <a:spAutoFit/>
          </a:bodyPr>
          <a:lstStyle/>
          <a:p>
            <a:r>
              <a:rPr lang="en-GB" dirty="0"/>
              <a:t>3)</a:t>
            </a:r>
          </a:p>
        </p:txBody>
      </p:sp>
      <p:sp>
        <p:nvSpPr>
          <p:cNvPr id="15" name="TextBox 14"/>
          <p:cNvSpPr txBox="1"/>
          <p:nvPr/>
        </p:nvSpPr>
        <p:spPr>
          <a:xfrm>
            <a:off x="6102760" y="3170412"/>
            <a:ext cx="2745703" cy="923330"/>
          </a:xfrm>
          <a:prstGeom prst="rect">
            <a:avLst/>
          </a:prstGeom>
          <a:noFill/>
        </p:spPr>
        <p:txBody>
          <a:bodyPr wrap="square" rtlCol="0">
            <a:spAutoFit/>
          </a:bodyPr>
          <a:lstStyle/>
          <a:p>
            <a:r>
              <a:rPr lang="en-GB" dirty="0"/>
              <a:t>Compliance questionnaire sent to intermediaries / agents</a:t>
            </a:r>
          </a:p>
        </p:txBody>
      </p:sp>
      <p:sp>
        <p:nvSpPr>
          <p:cNvPr id="16" name="TextBox 15"/>
          <p:cNvSpPr txBox="1"/>
          <p:nvPr/>
        </p:nvSpPr>
        <p:spPr>
          <a:xfrm>
            <a:off x="9343396" y="3170412"/>
            <a:ext cx="452156" cy="369332"/>
          </a:xfrm>
          <a:prstGeom prst="rect">
            <a:avLst/>
          </a:prstGeom>
          <a:noFill/>
        </p:spPr>
        <p:txBody>
          <a:bodyPr wrap="square" rtlCol="0">
            <a:spAutoFit/>
          </a:bodyPr>
          <a:lstStyle/>
          <a:p>
            <a:r>
              <a:rPr lang="en-GB" dirty="0"/>
              <a:t>4)</a:t>
            </a:r>
          </a:p>
        </p:txBody>
      </p:sp>
      <p:sp>
        <p:nvSpPr>
          <p:cNvPr id="19" name="Right Arrow 18"/>
          <p:cNvSpPr/>
          <p:nvPr/>
        </p:nvSpPr>
        <p:spPr>
          <a:xfrm>
            <a:off x="2908092" y="1588753"/>
            <a:ext cx="397240" cy="249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Arrow 20"/>
          <p:cNvSpPr/>
          <p:nvPr/>
        </p:nvSpPr>
        <p:spPr>
          <a:xfrm>
            <a:off x="8830311" y="3297741"/>
            <a:ext cx="397240" cy="249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Bent Arrow 27"/>
          <p:cNvSpPr/>
          <p:nvPr/>
        </p:nvSpPr>
        <p:spPr>
          <a:xfrm rot="5400000">
            <a:off x="6003538" y="1889651"/>
            <a:ext cx="970182" cy="617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Right Arrow 17"/>
          <p:cNvSpPr/>
          <p:nvPr/>
        </p:nvSpPr>
        <p:spPr>
          <a:xfrm>
            <a:off x="11037337" y="5277633"/>
            <a:ext cx="397240" cy="249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ight Arrow 19"/>
          <p:cNvSpPr/>
          <p:nvPr/>
        </p:nvSpPr>
        <p:spPr>
          <a:xfrm>
            <a:off x="11494526" y="5277634"/>
            <a:ext cx="397240" cy="249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525" y="5402384"/>
            <a:ext cx="1743443" cy="573399"/>
          </a:xfrm>
          <a:prstGeom prst="rect">
            <a:avLst/>
          </a:prstGeom>
        </p:spPr>
      </p:pic>
      <p:sp>
        <p:nvSpPr>
          <p:cNvPr id="4" name="TextBox 3"/>
          <p:cNvSpPr txBox="1"/>
          <p:nvPr/>
        </p:nvSpPr>
        <p:spPr>
          <a:xfrm>
            <a:off x="9624485" y="3166671"/>
            <a:ext cx="2203723" cy="1200329"/>
          </a:xfrm>
          <a:prstGeom prst="rect">
            <a:avLst/>
          </a:prstGeom>
          <a:noFill/>
        </p:spPr>
        <p:txBody>
          <a:bodyPr wrap="square" rtlCol="0">
            <a:spAutoFit/>
          </a:bodyPr>
          <a:lstStyle/>
          <a:p>
            <a:r>
              <a:rPr lang="en-GB" dirty="0"/>
              <a:t>References are requested and details are stored in the database.</a:t>
            </a:r>
          </a:p>
        </p:txBody>
      </p:sp>
      <p:pic>
        <p:nvPicPr>
          <p:cNvPr id="8" name="Picture 7"/>
          <p:cNvPicPr>
            <a:picLocks noChangeAspect="1"/>
          </p:cNvPicPr>
          <p:nvPr/>
        </p:nvPicPr>
        <p:blipFill>
          <a:blip r:embed="rId6"/>
          <a:stretch>
            <a:fillRect/>
          </a:stretch>
        </p:blipFill>
        <p:spPr>
          <a:xfrm>
            <a:off x="9462852" y="4502606"/>
            <a:ext cx="1348067" cy="899779"/>
          </a:xfrm>
          <a:prstGeom prst="rect">
            <a:avLst/>
          </a:prstGeom>
        </p:spPr>
      </p:pic>
    </p:spTree>
    <p:extLst>
      <p:ext uri="{BB962C8B-B14F-4D97-AF65-F5344CB8AC3E}">
        <p14:creationId xmlns:p14="http://schemas.microsoft.com/office/powerpoint/2010/main" val="2976055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94327" y="990560"/>
            <a:ext cx="7038166" cy="3960000"/>
          </a:xfrm>
          <a:prstGeom prst="rect">
            <a:avLst/>
          </a:prstGeom>
        </p:spPr>
      </p:pic>
      <p:sp>
        <p:nvSpPr>
          <p:cNvPr id="5" name="Right Arrow 4"/>
          <p:cNvSpPr/>
          <p:nvPr/>
        </p:nvSpPr>
        <p:spPr>
          <a:xfrm>
            <a:off x="232109" y="990560"/>
            <a:ext cx="397240" cy="249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674134" y="990560"/>
            <a:ext cx="397240" cy="249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221922" y="994301"/>
            <a:ext cx="452156" cy="369332"/>
          </a:xfrm>
          <a:prstGeom prst="rect">
            <a:avLst/>
          </a:prstGeom>
          <a:noFill/>
        </p:spPr>
        <p:txBody>
          <a:bodyPr wrap="square" rtlCol="0">
            <a:spAutoFit/>
          </a:bodyPr>
          <a:lstStyle/>
          <a:p>
            <a:r>
              <a:rPr lang="en-GB" dirty="0"/>
              <a:t>4)</a:t>
            </a:r>
          </a:p>
        </p:txBody>
      </p:sp>
      <p:sp>
        <p:nvSpPr>
          <p:cNvPr id="8" name="TextBox 7"/>
          <p:cNvSpPr txBox="1"/>
          <p:nvPr/>
        </p:nvSpPr>
        <p:spPr>
          <a:xfrm>
            <a:off x="1512843" y="990560"/>
            <a:ext cx="2390563" cy="923330"/>
          </a:xfrm>
          <a:prstGeom prst="rect">
            <a:avLst/>
          </a:prstGeom>
          <a:noFill/>
        </p:spPr>
        <p:txBody>
          <a:bodyPr wrap="square" rtlCol="0">
            <a:spAutoFit/>
          </a:bodyPr>
          <a:lstStyle/>
          <a:p>
            <a:r>
              <a:rPr lang="en-GB" dirty="0"/>
              <a:t>Intermediaries confirm they have watched the training video.</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525" y="5413572"/>
            <a:ext cx="1709429" cy="562212"/>
          </a:xfrm>
          <a:prstGeom prst="rect">
            <a:avLst/>
          </a:prstGeom>
        </p:spPr>
      </p:pic>
      <p:sp>
        <p:nvSpPr>
          <p:cNvPr id="10" name="Right Arrow 9"/>
          <p:cNvSpPr/>
          <p:nvPr/>
        </p:nvSpPr>
        <p:spPr>
          <a:xfrm>
            <a:off x="11037337" y="5277633"/>
            <a:ext cx="397240" cy="249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11494526" y="5277634"/>
            <a:ext cx="397240" cy="249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1926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4412" y="853372"/>
            <a:ext cx="2745703" cy="646331"/>
          </a:xfrm>
          <a:prstGeom prst="rect">
            <a:avLst/>
          </a:prstGeom>
          <a:noFill/>
        </p:spPr>
        <p:txBody>
          <a:bodyPr wrap="square" rtlCol="0">
            <a:spAutoFit/>
          </a:bodyPr>
          <a:lstStyle/>
          <a:p>
            <a:r>
              <a:rPr lang="en-GB" dirty="0"/>
              <a:t>Up to 5 follow-ups and chasers if required</a:t>
            </a:r>
          </a:p>
        </p:txBody>
      </p:sp>
      <p:sp>
        <p:nvSpPr>
          <p:cNvPr id="5" name="TextBox 4"/>
          <p:cNvSpPr txBox="1"/>
          <p:nvPr/>
        </p:nvSpPr>
        <p:spPr>
          <a:xfrm>
            <a:off x="1127898" y="853372"/>
            <a:ext cx="452156" cy="369332"/>
          </a:xfrm>
          <a:prstGeom prst="rect">
            <a:avLst/>
          </a:prstGeom>
          <a:noFill/>
        </p:spPr>
        <p:txBody>
          <a:bodyPr wrap="square" rtlCol="0">
            <a:spAutoFit/>
          </a:bodyPr>
          <a:lstStyle/>
          <a:p>
            <a:r>
              <a:rPr lang="en-GB" dirty="0"/>
              <a:t>6)</a:t>
            </a:r>
          </a:p>
        </p:txBody>
      </p:sp>
      <p:pic>
        <p:nvPicPr>
          <p:cNvPr id="6" name="Picture 5"/>
          <p:cNvPicPr>
            <a:picLocks noChangeAspect="1"/>
          </p:cNvPicPr>
          <p:nvPr/>
        </p:nvPicPr>
        <p:blipFill>
          <a:blip r:embed="rId2"/>
          <a:stretch>
            <a:fillRect/>
          </a:stretch>
        </p:blipFill>
        <p:spPr>
          <a:xfrm>
            <a:off x="1497857" y="1690103"/>
            <a:ext cx="1847725" cy="1800000"/>
          </a:xfrm>
          <a:prstGeom prst="rect">
            <a:avLst/>
          </a:prstGeom>
        </p:spPr>
      </p:pic>
      <p:pic>
        <p:nvPicPr>
          <p:cNvPr id="7" name="Picture 6"/>
          <p:cNvPicPr>
            <a:picLocks noChangeAspect="1"/>
          </p:cNvPicPr>
          <p:nvPr/>
        </p:nvPicPr>
        <p:blipFill>
          <a:blip r:embed="rId3"/>
          <a:stretch>
            <a:fillRect/>
          </a:stretch>
        </p:blipFill>
        <p:spPr>
          <a:xfrm>
            <a:off x="4789984" y="2799611"/>
            <a:ext cx="2900518" cy="756658"/>
          </a:xfrm>
          <a:prstGeom prst="rect">
            <a:avLst/>
          </a:prstGeom>
        </p:spPr>
      </p:pic>
      <p:sp>
        <p:nvSpPr>
          <p:cNvPr id="8" name="TextBox 7"/>
          <p:cNvSpPr txBox="1"/>
          <p:nvPr/>
        </p:nvSpPr>
        <p:spPr>
          <a:xfrm>
            <a:off x="4148442" y="1876281"/>
            <a:ext cx="3710186" cy="923330"/>
          </a:xfrm>
          <a:prstGeom prst="rect">
            <a:avLst/>
          </a:prstGeom>
          <a:noFill/>
        </p:spPr>
        <p:txBody>
          <a:bodyPr wrap="square" rtlCol="0">
            <a:spAutoFit/>
          </a:bodyPr>
          <a:lstStyle/>
          <a:p>
            <a:r>
              <a:rPr lang="en-GB" dirty="0"/>
              <a:t>When replies are received intermediaries are checked using LexisNexis and Internet searching</a:t>
            </a:r>
          </a:p>
        </p:txBody>
      </p:sp>
      <p:sp>
        <p:nvSpPr>
          <p:cNvPr id="9" name="TextBox 8"/>
          <p:cNvSpPr txBox="1"/>
          <p:nvPr/>
        </p:nvSpPr>
        <p:spPr>
          <a:xfrm>
            <a:off x="3921928" y="1876281"/>
            <a:ext cx="452156" cy="369332"/>
          </a:xfrm>
          <a:prstGeom prst="rect">
            <a:avLst/>
          </a:prstGeom>
          <a:noFill/>
        </p:spPr>
        <p:txBody>
          <a:bodyPr wrap="square" rtlCol="0">
            <a:spAutoFit/>
          </a:bodyPr>
          <a:lstStyle/>
          <a:p>
            <a:r>
              <a:rPr lang="en-GB" dirty="0"/>
              <a:t>7)</a:t>
            </a:r>
          </a:p>
        </p:txBody>
      </p:sp>
      <p:sp>
        <p:nvSpPr>
          <p:cNvPr id="10" name="TextBox 9"/>
          <p:cNvSpPr txBox="1"/>
          <p:nvPr/>
        </p:nvSpPr>
        <p:spPr>
          <a:xfrm>
            <a:off x="4460896" y="3646359"/>
            <a:ext cx="3897443" cy="584775"/>
          </a:xfrm>
          <a:prstGeom prst="rect">
            <a:avLst/>
          </a:prstGeom>
          <a:noFill/>
        </p:spPr>
        <p:txBody>
          <a:bodyPr wrap="square" rtlCol="0">
            <a:spAutoFit/>
          </a:bodyPr>
          <a:lstStyle/>
          <a:p>
            <a:r>
              <a:rPr lang="en-GB" sz="1600" dirty="0">
                <a:solidFill>
                  <a:schemeClr val="tx1">
                    <a:lumMod val="50000"/>
                    <a:lumOff val="50000"/>
                  </a:schemeClr>
                </a:solidFill>
              </a:rPr>
              <a:t>Checking for evidence of either legitimate business or instances of “negative news”</a:t>
            </a:r>
          </a:p>
        </p:txBody>
      </p:sp>
      <p:sp>
        <p:nvSpPr>
          <p:cNvPr id="11" name="TextBox 10"/>
          <p:cNvSpPr txBox="1"/>
          <p:nvPr/>
        </p:nvSpPr>
        <p:spPr>
          <a:xfrm>
            <a:off x="8261719" y="3042473"/>
            <a:ext cx="3662619" cy="646331"/>
          </a:xfrm>
          <a:prstGeom prst="rect">
            <a:avLst/>
          </a:prstGeom>
          <a:noFill/>
        </p:spPr>
        <p:txBody>
          <a:bodyPr wrap="square" rtlCol="0">
            <a:spAutoFit/>
          </a:bodyPr>
          <a:lstStyle/>
          <a:p>
            <a:r>
              <a:rPr lang="en-GB" dirty="0"/>
              <a:t>Result uploaded to database (with company data, reports and evidence)</a:t>
            </a:r>
          </a:p>
        </p:txBody>
      </p:sp>
      <p:sp>
        <p:nvSpPr>
          <p:cNvPr id="12" name="TextBox 11"/>
          <p:cNvSpPr txBox="1"/>
          <p:nvPr/>
        </p:nvSpPr>
        <p:spPr>
          <a:xfrm>
            <a:off x="8035206" y="3042473"/>
            <a:ext cx="452156" cy="369332"/>
          </a:xfrm>
          <a:prstGeom prst="rect">
            <a:avLst/>
          </a:prstGeom>
          <a:noFill/>
        </p:spPr>
        <p:txBody>
          <a:bodyPr wrap="square" rtlCol="0">
            <a:spAutoFit/>
          </a:bodyPr>
          <a:lstStyle/>
          <a:p>
            <a:r>
              <a:rPr lang="en-GB" dirty="0"/>
              <a:t>8)</a:t>
            </a:r>
          </a:p>
        </p:txBody>
      </p:sp>
      <p:pic>
        <p:nvPicPr>
          <p:cNvPr id="13" name="Picture 12"/>
          <p:cNvPicPr>
            <a:picLocks/>
          </p:cNvPicPr>
          <p:nvPr/>
        </p:nvPicPr>
        <p:blipFill>
          <a:blip r:embed="rId4"/>
          <a:stretch>
            <a:fillRect/>
          </a:stretch>
        </p:blipFill>
        <p:spPr>
          <a:xfrm>
            <a:off x="9038731" y="3879654"/>
            <a:ext cx="1800000" cy="1872000"/>
          </a:xfrm>
          <a:prstGeom prst="rect">
            <a:avLst/>
          </a:prstGeom>
        </p:spPr>
      </p:pic>
      <p:sp>
        <p:nvSpPr>
          <p:cNvPr id="14" name="Right Arrow 13"/>
          <p:cNvSpPr/>
          <p:nvPr/>
        </p:nvSpPr>
        <p:spPr>
          <a:xfrm>
            <a:off x="232109" y="990560"/>
            <a:ext cx="397240" cy="249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674134" y="990560"/>
            <a:ext cx="397240" cy="249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Bent Arrow 16"/>
          <p:cNvSpPr/>
          <p:nvPr/>
        </p:nvSpPr>
        <p:spPr>
          <a:xfrm rot="5400000">
            <a:off x="7587911" y="2295825"/>
            <a:ext cx="822183" cy="617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Bent Arrow 17"/>
          <p:cNvSpPr/>
          <p:nvPr/>
        </p:nvSpPr>
        <p:spPr>
          <a:xfrm rot="5400000">
            <a:off x="3532740" y="1136267"/>
            <a:ext cx="822183" cy="617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526" y="5332650"/>
            <a:ext cx="1955472" cy="643133"/>
          </a:xfrm>
          <a:prstGeom prst="rect">
            <a:avLst/>
          </a:prstGeom>
        </p:spPr>
      </p:pic>
    </p:spTree>
    <p:extLst>
      <p:ext uri="{BB962C8B-B14F-4D97-AF65-F5344CB8AC3E}">
        <p14:creationId xmlns:p14="http://schemas.microsoft.com/office/powerpoint/2010/main" val="4196624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Results</a:t>
            </a:r>
          </a:p>
        </p:txBody>
      </p:sp>
      <p:sp>
        <p:nvSpPr>
          <p:cNvPr id="3" name="Content Placeholder 2"/>
          <p:cNvSpPr>
            <a:spLocks noGrp="1"/>
          </p:cNvSpPr>
          <p:nvPr>
            <p:ph sz="half" idx="1"/>
          </p:nvPr>
        </p:nvSpPr>
        <p:spPr>
          <a:xfrm>
            <a:off x="858000" y="1656417"/>
            <a:ext cx="5181600" cy="4175776"/>
          </a:xfrm>
        </p:spPr>
        <p:txBody>
          <a:bodyPr/>
          <a:lstStyle/>
          <a:p>
            <a:pPr>
              <a:buFont typeface="Wingdings" panose="05000000000000000000" pitchFamily="2" charset="2"/>
              <a:buChar char="Ø"/>
            </a:pPr>
            <a:r>
              <a:rPr lang="en-GB" dirty="0"/>
              <a:t> Provided in regular reports</a:t>
            </a:r>
          </a:p>
        </p:txBody>
      </p:sp>
      <p:sp>
        <p:nvSpPr>
          <p:cNvPr id="4" name="Content Placeholder 3"/>
          <p:cNvSpPr>
            <a:spLocks noGrp="1"/>
          </p:cNvSpPr>
          <p:nvPr>
            <p:ph sz="half" idx="2"/>
          </p:nvPr>
        </p:nvSpPr>
        <p:spPr>
          <a:xfrm>
            <a:off x="6192000" y="1656417"/>
            <a:ext cx="5181600" cy="4175776"/>
          </a:xfrm>
        </p:spPr>
        <p:txBody>
          <a:bodyPr/>
          <a:lstStyle/>
          <a:p>
            <a:pPr>
              <a:buFont typeface="Wingdings" panose="05000000000000000000" pitchFamily="2" charset="2"/>
              <a:buChar char="Ø"/>
            </a:pPr>
            <a:r>
              <a:rPr lang="en-GB" dirty="0"/>
              <a:t> And available via DDB interface</a:t>
            </a:r>
          </a:p>
        </p:txBody>
      </p:sp>
      <p:pic>
        <p:nvPicPr>
          <p:cNvPr id="6" name="Picture 5"/>
          <p:cNvPicPr>
            <a:picLocks noChangeAspect="1"/>
          </p:cNvPicPr>
          <p:nvPr/>
        </p:nvPicPr>
        <p:blipFill rotWithShape="1">
          <a:blip r:embed="rId2"/>
          <a:srcRect l="225" t="1932" r="1025" b="-1152"/>
          <a:stretch/>
        </p:blipFill>
        <p:spPr>
          <a:xfrm>
            <a:off x="1716920" y="3060000"/>
            <a:ext cx="2844000" cy="257175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 r="27073" b="2174"/>
          <a:stretch/>
        </p:blipFill>
        <p:spPr>
          <a:xfrm>
            <a:off x="6192000" y="2296385"/>
            <a:ext cx="5580000" cy="3487500"/>
          </a:xfrm>
          <a:prstGeom prst="rect">
            <a:avLst/>
          </a:prstGeom>
        </p:spPr>
      </p:pic>
      <p:sp>
        <p:nvSpPr>
          <p:cNvPr id="7" name="TextBox 6"/>
          <p:cNvSpPr txBox="1"/>
          <p:nvPr/>
        </p:nvSpPr>
        <p:spPr>
          <a:xfrm>
            <a:off x="8345960" y="3063702"/>
            <a:ext cx="1474470" cy="107722"/>
          </a:xfrm>
          <a:prstGeom prst="rect">
            <a:avLst/>
          </a:prstGeom>
          <a:noFill/>
        </p:spPr>
        <p:txBody>
          <a:bodyPr wrap="square" lIns="0" tIns="0" rIns="0" bIns="0" rtlCol="0">
            <a:spAutoFit/>
          </a:bodyPr>
          <a:lstStyle/>
          <a:p>
            <a:r>
              <a:rPr lang="en-GB" sz="700" dirty="0">
                <a:solidFill>
                  <a:schemeClr val="tx1">
                    <a:lumMod val="65000"/>
                    <a:lumOff val="35000"/>
                  </a:schemeClr>
                </a:solidFill>
                <a:latin typeface="Arial Narrow" panose="020B0606020202030204" pitchFamily="34" charset="0"/>
              </a:rPr>
              <a:t>XX  </a:t>
            </a:r>
            <a:r>
              <a:rPr lang="en-GB" sz="700" dirty="0" err="1">
                <a:solidFill>
                  <a:schemeClr val="tx1">
                    <a:lumMod val="65000"/>
                    <a:lumOff val="35000"/>
                  </a:schemeClr>
                </a:solidFill>
                <a:latin typeface="Arial Narrow" panose="020B0606020202030204" pitchFamily="34" charset="0"/>
              </a:rPr>
              <a:t>Xxxxxxx</a:t>
            </a:r>
            <a:r>
              <a:rPr lang="en-GB" sz="700" dirty="0">
                <a:solidFill>
                  <a:schemeClr val="tx1">
                    <a:lumMod val="65000"/>
                    <a:lumOff val="35000"/>
                  </a:schemeClr>
                </a:solidFill>
                <a:latin typeface="Arial Narrow" panose="020B0606020202030204" pitchFamily="34" charset="0"/>
              </a:rPr>
              <a:t> </a:t>
            </a:r>
            <a:r>
              <a:rPr lang="en-GB" sz="700" dirty="0" err="1">
                <a:solidFill>
                  <a:schemeClr val="tx1">
                    <a:lumMod val="65000"/>
                    <a:lumOff val="35000"/>
                  </a:schemeClr>
                </a:solidFill>
                <a:latin typeface="Arial Narrow" panose="020B0606020202030204" pitchFamily="34" charset="0"/>
              </a:rPr>
              <a:t>xxxxxxxxxxx</a:t>
            </a:r>
            <a:r>
              <a:rPr lang="en-GB" sz="700" dirty="0">
                <a:solidFill>
                  <a:schemeClr val="tx1">
                    <a:lumMod val="65000"/>
                    <a:lumOff val="35000"/>
                  </a:schemeClr>
                </a:solidFill>
                <a:latin typeface="Arial Narrow" panose="020B0606020202030204" pitchFamily="34" charset="0"/>
              </a:rPr>
              <a:t> </a:t>
            </a:r>
            <a:r>
              <a:rPr lang="en-GB" sz="700" dirty="0" err="1">
                <a:solidFill>
                  <a:schemeClr val="tx1">
                    <a:lumMod val="65000"/>
                    <a:lumOff val="35000"/>
                  </a:schemeClr>
                </a:solidFill>
                <a:latin typeface="Arial Narrow" panose="020B0606020202030204" pitchFamily="34" charset="0"/>
              </a:rPr>
              <a:t>xxxxxxxx</a:t>
            </a:r>
            <a:r>
              <a:rPr lang="en-GB" sz="700" dirty="0">
                <a:solidFill>
                  <a:schemeClr val="tx1">
                    <a:lumMod val="65000"/>
                    <a:lumOff val="35000"/>
                  </a:schemeClr>
                </a:solidFill>
                <a:latin typeface="Arial Narrow" panose="020B0606020202030204" pitchFamily="34" charset="0"/>
              </a:rPr>
              <a:t>, </a:t>
            </a:r>
            <a:r>
              <a:rPr lang="en-GB" sz="700" dirty="0" err="1">
                <a:solidFill>
                  <a:schemeClr val="tx1">
                    <a:lumMod val="65000"/>
                    <a:lumOff val="35000"/>
                  </a:schemeClr>
                </a:solidFill>
                <a:latin typeface="Arial Narrow" panose="020B0606020202030204" pitchFamily="34" charset="0"/>
              </a:rPr>
              <a:t>xxxxxxx</a:t>
            </a:r>
            <a:endParaRPr lang="en-GB" sz="700" dirty="0">
              <a:solidFill>
                <a:schemeClr val="tx1">
                  <a:lumMod val="65000"/>
                  <a:lumOff val="35000"/>
                </a:schemeClr>
              </a:solidFill>
              <a:latin typeface="Arial Narrow" panose="020B0606020202030204" pitchFamily="34" charset="0"/>
            </a:endParaRPr>
          </a:p>
        </p:txBody>
      </p:sp>
      <p:sp>
        <p:nvSpPr>
          <p:cNvPr id="9" name="TextBox 8"/>
          <p:cNvSpPr txBox="1"/>
          <p:nvPr/>
        </p:nvSpPr>
        <p:spPr>
          <a:xfrm>
            <a:off x="8322056" y="3533383"/>
            <a:ext cx="1474470" cy="107722"/>
          </a:xfrm>
          <a:prstGeom prst="rect">
            <a:avLst/>
          </a:prstGeom>
          <a:noFill/>
        </p:spPr>
        <p:txBody>
          <a:bodyPr wrap="square" lIns="0" tIns="0" rIns="0" bIns="0" rtlCol="0">
            <a:spAutoFit/>
          </a:bodyPr>
          <a:lstStyle/>
          <a:p>
            <a:r>
              <a:rPr lang="en-GB" sz="700" dirty="0">
                <a:solidFill>
                  <a:schemeClr val="tx1">
                    <a:lumMod val="65000"/>
                    <a:lumOff val="35000"/>
                  </a:schemeClr>
                </a:solidFill>
                <a:latin typeface="Arial Narrow" panose="020B0606020202030204" pitchFamily="34" charset="0"/>
              </a:rPr>
              <a:t>XX  </a:t>
            </a:r>
            <a:r>
              <a:rPr lang="en-GB" sz="700" dirty="0" err="1">
                <a:solidFill>
                  <a:schemeClr val="tx1">
                    <a:lumMod val="65000"/>
                    <a:lumOff val="35000"/>
                  </a:schemeClr>
                </a:solidFill>
                <a:latin typeface="Arial Narrow" panose="020B0606020202030204" pitchFamily="34" charset="0"/>
              </a:rPr>
              <a:t>Xxxxx</a:t>
            </a:r>
            <a:r>
              <a:rPr lang="en-GB" sz="700" dirty="0">
                <a:solidFill>
                  <a:schemeClr val="tx1">
                    <a:lumMod val="65000"/>
                    <a:lumOff val="35000"/>
                  </a:schemeClr>
                </a:solidFill>
                <a:latin typeface="Arial Narrow" panose="020B0606020202030204" pitchFamily="34" charset="0"/>
              </a:rPr>
              <a:t>  Xx </a:t>
            </a:r>
            <a:r>
              <a:rPr lang="en-GB" sz="700" dirty="0" err="1">
                <a:solidFill>
                  <a:schemeClr val="tx1">
                    <a:lumMod val="65000"/>
                    <a:lumOff val="35000"/>
                  </a:schemeClr>
                </a:solidFill>
                <a:latin typeface="Arial Narrow" panose="020B0606020202030204" pitchFamily="34" charset="0"/>
              </a:rPr>
              <a:t>xxxx</a:t>
            </a:r>
            <a:endParaRPr lang="en-GB" sz="700" dirty="0">
              <a:solidFill>
                <a:schemeClr val="tx1">
                  <a:lumMod val="65000"/>
                  <a:lumOff val="35000"/>
                </a:schemeClr>
              </a:solidFill>
              <a:latin typeface="Arial Narrow" panose="020B0606020202030204" pitchFamily="34" charset="0"/>
            </a:endParaRPr>
          </a:p>
        </p:txBody>
      </p:sp>
      <p:sp>
        <p:nvSpPr>
          <p:cNvPr id="10" name="TextBox 9"/>
          <p:cNvSpPr txBox="1"/>
          <p:nvPr/>
        </p:nvSpPr>
        <p:spPr>
          <a:xfrm>
            <a:off x="6402860" y="3779982"/>
            <a:ext cx="1474470" cy="107722"/>
          </a:xfrm>
          <a:prstGeom prst="rect">
            <a:avLst/>
          </a:prstGeom>
          <a:noFill/>
        </p:spPr>
        <p:txBody>
          <a:bodyPr wrap="square" lIns="0" tIns="0" rIns="0" bIns="0" rtlCol="0">
            <a:spAutoFit/>
          </a:bodyPr>
          <a:lstStyle/>
          <a:p>
            <a:r>
              <a:rPr lang="en-GB" sz="700" dirty="0">
                <a:solidFill>
                  <a:schemeClr val="bg1"/>
                </a:solidFill>
                <a:latin typeface="Arial Narrow" panose="020B0606020202030204" pitchFamily="34" charset="0"/>
              </a:rPr>
              <a:t>Xx </a:t>
            </a:r>
            <a:r>
              <a:rPr lang="en-GB" sz="700" dirty="0" err="1">
                <a:solidFill>
                  <a:schemeClr val="bg1"/>
                </a:solidFill>
                <a:latin typeface="Arial Narrow" panose="020B0606020202030204" pitchFamily="34" charset="0"/>
              </a:rPr>
              <a:t>xxxx</a:t>
            </a:r>
            <a:r>
              <a:rPr lang="en-GB" sz="700" dirty="0">
                <a:solidFill>
                  <a:schemeClr val="bg1"/>
                </a:solidFill>
                <a:latin typeface="Arial Narrow" panose="020B0606020202030204" pitchFamily="34" charset="0"/>
              </a:rPr>
              <a:t> Xxx xx </a:t>
            </a:r>
            <a:r>
              <a:rPr lang="en-GB" sz="700" dirty="0" err="1">
                <a:solidFill>
                  <a:schemeClr val="bg1"/>
                </a:solidFill>
                <a:latin typeface="Arial Narrow" panose="020B0606020202030204" pitchFamily="34" charset="0"/>
              </a:rPr>
              <a:t>Xxxxxxx</a:t>
            </a:r>
            <a:r>
              <a:rPr lang="en-GB" sz="700" dirty="0">
                <a:solidFill>
                  <a:schemeClr val="bg1"/>
                </a:solidFill>
                <a:latin typeface="Arial Narrow" panose="020B0606020202030204" pitchFamily="34" charset="0"/>
              </a:rPr>
              <a:t> </a:t>
            </a:r>
            <a:r>
              <a:rPr lang="en-GB" sz="700" dirty="0" err="1">
                <a:solidFill>
                  <a:schemeClr val="bg1"/>
                </a:solidFill>
                <a:latin typeface="Arial Narrow" panose="020B0606020202030204" pitchFamily="34" charset="0"/>
              </a:rPr>
              <a:t>Xxxx</a:t>
            </a:r>
            <a:r>
              <a:rPr lang="en-GB" sz="700" dirty="0">
                <a:solidFill>
                  <a:schemeClr val="bg1"/>
                </a:solidFill>
                <a:latin typeface="Arial Narrow" panose="020B0606020202030204" pitchFamily="34" charset="0"/>
              </a:rPr>
              <a:t> x  </a:t>
            </a:r>
            <a:r>
              <a:rPr lang="en-GB" sz="700" dirty="0" err="1">
                <a:solidFill>
                  <a:schemeClr val="bg1"/>
                </a:solidFill>
                <a:latin typeface="Arial Narrow" panose="020B0606020202030204" pitchFamily="34" charset="0"/>
              </a:rPr>
              <a:t>xxxxxxx</a:t>
            </a:r>
            <a:r>
              <a:rPr lang="en-GB" sz="700" dirty="0">
                <a:solidFill>
                  <a:schemeClr val="bg1"/>
                </a:solidFill>
                <a:latin typeface="Arial Narrow" panose="020B0606020202030204" pitchFamily="34" charset="0"/>
              </a:rPr>
              <a:t>, </a:t>
            </a:r>
          </a:p>
        </p:txBody>
      </p:sp>
      <p:sp>
        <p:nvSpPr>
          <p:cNvPr id="12" name="TextBox 11"/>
          <p:cNvSpPr txBox="1"/>
          <p:nvPr/>
        </p:nvSpPr>
        <p:spPr>
          <a:xfrm>
            <a:off x="6414812" y="4164270"/>
            <a:ext cx="1474470" cy="107722"/>
          </a:xfrm>
          <a:prstGeom prst="rect">
            <a:avLst/>
          </a:prstGeom>
          <a:noFill/>
        </p:spPr>
        <p:txBody>
          <a:bodyPr wrap="square" lIns="0" tIns="0" rIns="0" bIns="0" rtlCol="0">
            <a:spAutoFit/>
          </a:bodyPr>
          <a:lstStyle/>
          <a:p>
            <a:r>
              <a:rPr lang="en-GB" sz="700" dirty="0">
                <a:solidFill>
                  <a:schemeClr val="bg1"/>
                </a:solidFill>
                <a:latin typeface="Arial Narrow" panose="020B0606020202030204" pitchFamily="34" charset="0"/>
              </a:rPr>
              <a:t>Xx  </a:t>
            </a:r>
            <a:r>
              <a:rPr lang="en-GB" sz="700" dirty="0" err="1">
                <a:solidFill>
                  <a:schemeClr val="bg1"/>
                </a:solidFill>
                <a:latin typeface="Arial Narrow" panose="020B0606020202030204" pitchFamily="34" charset="0"/>
              </a:rPr>
              <a:t>xxxx</a:t>
            </a:r>
            <a:r>
              <a:rPr lang="en-GB" sz="700" dirty="0">
                <a:solidFill>
                  <a:schemeClr val="bg1"/>
                </a:solidFill>
                <a:latin typeface="Arial Narrow" panose="020B0606020202030204" pitchFamily="34" charset="0"/>
              </a:rPr>
              <a:t> Xx x xx </a:t>
            </a:r>
            <a:r>
              <a:rPr lang="en-GB" sz="700" dirty="0" err="1">
                <a:solidFill>
                  <a:schemeClr val="bg1"/>
                </a:solidFill>
                <a:latin typeface="Arial Narrow" panose="020B0606020202030204" pitchFamily="34" charset="0"/>
              </a:rPr>
              <a:t>Xxxxxx</a:t>
            </a:r>
            <a:r>
              <a:rPr lang="en-GB" sz="700" dirty="0">
                <a:solidFill>
                  <a:schemeClr val="bg1"/>
                </a:solidFill>
                <a:latin typeface="Arial Narrow" panose="020B0606020202030204" pitchFamily="34" charset="0"/>
              </a:rPr>
              <a:t>  </a:t>
            </a:r>
            <a:r>
              <a:rPr lang="en-GB" sz="700" dirty="0" err="1">
                <a:solidFill>
                  <a:schemeClr val="bg1"/>
                </a:solidFill>
                <a:latin typeface="Arial Narrow" panose="020B0606020202030204" pitchFamily="34" charset="0"/>
              </a:rPr>
              <a:t>Xxxx</a:t>
            </a:r>
            <a:r>
              <a:rPr lang="en-GB" sz="700" dirty="0">
                <a:solidFill>
                  <a:schemeClr val="bg1"/>
                </a:solidFill>
                <a:latin typeface="Arial Narrow" panose="020B0606020202030204" pitchFamily="34" charset="0"/>
              </a:rPr>
              <a:t> x  </a:t>
            </a:r>
            <a:r>
              <a:rPr lang="en-GB" sz="700" dirty="0" err="1">
                <a:solidFill>
                  <a:schemeClr val="bg1"/>
                </a:solidFill>
                <a:latin typeface="Arial Narrow" panose="020B0606020202030204" pitchFamily="34" charset="0"/>
              </a:rPr>
              <a:t>x</a:t>
            </a:r>
            <a:endParaRPr lang="en-GB" sz="700" dirty="0">
              <a:solidFill>
                <a:schemeClr val="bg1"/>
              </a:solidFill>
              <a:latin typeface="Arial Narrow" panose="020B0606020202030204" pitchFamily="34" charset="0"/>
            </a:endParaRPr>
          </a:p>
        </p:txBody>
      </p:sp>
      <p:sp>
        <p:nvSpPr>
          <p:cNvPr id="13" name="TextBox 12"/>
          <p:cNvSpPr txBox="1"/>
          <p:nvPr/>
        </p:nvSpPr>
        <p:spPr>
          <a:xfrm>
            <a:off x="6414812" y="4011870"/>
            <a:ext cx="1474470" cy="107722"/>
          </a:xfrm>
          <a:prstGeom prst="rect">
            <a:avLst/>
          </a:prstGeom>
          <a:noFill/>
        </p:spPr>
        <p:txBody>
          <a:bodyPr wrap="square" lIns="0" tIns="0" rIns="0" bIns="0" rtlCol="0">
            <a:spAutoFit/>
          </a:bodyPr>
          <a:lstStyle/>
          <a:p>
            <a:r>
              <a:rPr lang="en-GB" sz="700" dirty="0" err="1">
                <a:solidFill>
                  <a:schemeClr val="bg1"/>
                </a:solidFill>
                <a:latin typeface="Arial Narrow" panose="020B0606020202030204" pitchFamily="34" charset="0"/>
              </a:rPr>
              <a:t>Xxxxxxx</a:t>
            </a:r>
            <a:r>
              <a:rPr lang="en-GB" sz="700" dirty="0">
                <a:solidFill>
                  <a:schemeClr val="bg1"/>
                </a:solidFill>
                <a:latin typeface="Arial Narrow" panose="020B0606020202030204" pitchFamily="34" charset="0"/>
              </a:rPr>
              <a:t>  </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526" y="5631750"/>
            <a:ext cx="1046050" cy="344034"/>
          </a:xfrm>
          <a:prstGeom prst="rect">
            <a:avLst/>
          </a:prstGeom>
        </p:spPr>
      </p:pic>
    </p:spTree>
    <p:extLst>
      <p:ext uri="{BB962C8B-B14F-4D97-AF65-F5344CB8AC3E}">
        <p14:creationId xmlns:p14="http://schemas.microsoft.com/office/powerpoint/2010/main" val="3571157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Benefits</a:t>
            </a:r>
          </a:p>
        </p:txBody>
      </p:sp>
      <p:sp>
        <p:nvSpPr>
          <p:cNvPr id="3" name="Content Placeholder 2"/>
          <p:cNvSpPr>
            <a:spLocks noGrp="1"/>
          </p:cNvSpPr>
          <p:nvPr>
            <p:ph sz="half" idx="1"/>
          </p:nvPr>
        </p:nvSpPr>
        <p:spPr>
          <a:xfrm>
            <a:off x="838200" y="1615765"/>
            <a:ext cx="5181600" cy="4351338"/>
          </a:xfrm>
        </p:spPr>
        <p:txBody>
          <a:bodyPr/>
          <a:lstStyle/>
          <a:p>
            <a:r>
              <a:rPr lang="en-GB" dirty="0"/>
              <a:t>Decisions can be made based on the information provided</a:t>
            </a:r>
          </a:p>
        </p:txBody>
      </p:sp>
      <p:sp>
        <p:nvSpPr>
          <p:cNvPr id="4" name="Content Placeholder 3"/>
          <p:cNvSpPr>
            <a:spLocks noGrp="1"/>
          </p:cNvSpPr>
          <p:nvPr>
            <p:ph sz="half" idx="2"/>
          </p:nvPr>
        </p:nvSpPr>
        <p:spPr>
          <a:xfrm>
            <a:off x="6172200" y="1615765"/>
            <a:ext cx="5181600" cy="4351338"/>
          </a:xfrm>
        </p:spPr>
        <p:txBody>
          <a:bodyPr/>
          <a:lstStyle/>
          <a:p>
            <a:r>
              <a:rPr lang="en-GB" dirty="0"/>
              <a:t>Company passes compliance tests</a:t>
            </a:r>
          </a:p>
          <a:p>
            <a:endParaRPr lang="en-GB" dirty="0"/>
          </a:p>
        </p:txBody>
      </p:sp>
      <p:pic>
        <p:nvPicPr>
          <p:cNvPr id="8" name="Picture 7"/>
          <p:cNvPicPr>
            <a:picLocks noChangeAspect="1"/>
          </p:cNvPicPr>
          <p:nvPr/>
        </p:nvPicPr>
        <p:blipFill>
          <a:blip r:embed="rId2"/>
          <a:stretch>
            <a:fillRect/>
          </a:stretch>
        </p:blipFill>
        <p:spPr>
          <a:xfrm>
            <a:off x="7689645" y="2092631"/>
            <a:ext cx="2929500" cy="2016000"/>
          </a:xfrm>
          <a:prstGeom prst="rect">
            <a:avLst/>
          </a:prstGeom>
        </p:spPr>
      </p:pic>
      <p:pic>
        <p:nvPicPr>
          <p:cNvPr id="9" name="Picture 8"/>
          <p:cNvPicPr>
            <a:picLocks noChangeAspect="1"/>
          </p:cNvPicPr>
          <p:nvPr/>
        </p:nvPicPr>
        <p:blipFill>
          <a:blip r:embed="rId3"/>
          <a:stretch>
            <a:fillRect/>
          </a:stretch>
        </p:blipFill>
        <p:spPr>
          <a:xfrm>
            <a:off x="1111439" y="2704624"/>
            <a:ext cx="3789349" cy="2700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1031" y="5223479"/>
            <a:ext cx="6156585" cy="741549"/>
          </a:xfrm>
          <a:prstGeom prst="rect">
            <a:avLst/>
          </a:prstGeom>
        </p:spPr>
      </p:pic>
    </p:spTree>
    <p:extLst>
      <p:ext uri="{BB962C8B-B14F-4D97-AF65-F5344CB8AC3E}">
        <p14:creationId xmlns:p14="http://schemas.microsoft.com/office/powerpoint/2010/main" val="3400491004"/>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I ALPSP Conference - v4.potx [Read-Only]" id="{99FF5FCB-24A0-426A-A66F-64D4AB71374E}" vid="{E0C514E9-CF84-40B1-81E6-F14A9DECBAC6}"/>
    </a:ext>
  </a:extLst>
</a:theme>
</file>

<file path=docProps/app.xml><?xml version="1.0" encoding="utf-8"?>
<Properties xmlns="http://schemas.openxmlformats.org/officeDocument/2006/extended-properties" xmlns:vt="http://schemas.openxmlformats.org/officeDocument/2006/docPropsVTypes">
  <Template/>
  <TotalTime>781</TotalTime>
  <Words>405</Words>
  <Application>Microsoft Office PowerPoint</Application>
  <PresentationFormat>Widescreen</PresentationFormat>
  <Paragraphs>54</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Narrow</vt:lpstr>
      <vt:lpstr>Calibri</vt:lpstr>
      <vt:lpstr>Calibri Light</vt:lpstr>
      <vt:lpstr>Cambria</vt:lpstr>
      <vt:lpstr>Wingdings</vt:lpstr>
      <vt:lpstr>Office Theme</vt:lpstr>
      <vt:lpstr>The Due Diligence Bureau</vt:lpstr>
      <vt:lpstr>Why do we need DDB?</vt:lpstr>
      <vt:lpstr>What can we do?</vt:lpstr>
      <vt:lpstr>Helping our customers to demonstrate compliance</vt:lpstr>
      <vt:lpstr>How does it work?</vt:lpstr>
      <vt:lpstr>PowerPoint Presentation</vt:lpstr>
      <vt:lpstr>PowerPoint Presentation</vt:lpstr>
      <vt:lpstr>Results</vt:lpstr>
      <vt:lpstr>Benefits</vt:lpstr>
      <vt:lpstr>For further information please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“Who’s been eating my porridge?”</dc:title>
  <dc:creator>Debbie</dc:creator>
  <cp:lastModifiedBy>Debbie Wilton</cp:lastModifiedBy>
  <cp:revision>65</cp:revision>
  <dcterms:created xsi:type="dcterms:W3CDTF">2017-11-09T10:28:48Z</dcterms:created>
  <dcterms:modified xsi:type="dcterms:W3CDTF">2023-07-25T10:28:28Z</dcterms:modified>
</cp:coreProperties>
</file>